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
  </p:notesMasterIdLst>
  <p:sldIdLst>
    <p:sldId id="264" r:id="rId5"/>
    <p:sldId id="2142532310" r:id="rId6"/>
    <p:sldId id="267" r:id="rId7"/>
    <p:sldId id="2142532311" r:id="rId8"/>
  </p:sldIdLst>
  <p:sldSz cx="12192000" cy="6858000"/>
  <p:notesSz cx="6799263" cy="9929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4D9C"/>
    <a:srgbClr val="F4F5F7"/>
    <a:srgbClr val="4D539D"/>
    <a:srgbClr val="59596B"/>
    <a:srgbClr val="8FAADC"/>
    <a:srgbClr val="CB060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23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554C4973-F3B5-4FDC-98D8-E4FE16859CBB}" type="datetimeFigureOut">
              <a:rPr lang="fr-FR" smtClean="0"/>
              <a:t>25/02/2025</a:t>
            </a:fld>
            <a:endParaRPr lang="fr-FR"/>
          </a:p>
        </p:txBody>
      </p:sp>
      <p:sp>
        <p:nvSpPr>
          <p:cNvPr id="4" name="Espace réservé de l'image des diapositives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02ADCF37-FDCA-4654-B6A1-2995CB7E16C4}" type="slidenum">
              <a:rPr lang="fr-FR" smtClean="0"/>
              <a:t>‹N°›</a:t>
            </a:fld>
            <a:endParaRPr lang="fr-FR"/>
          </a:p>
        </p:txBody>
      </p:sp>
    </p:spTree>
    <p:extLst>
      <p:ext uri="{BB962C8B-B14F-4D97-AF65-F5344CB8AC3E}">
        <p14:creationId xmlns:p14="http://schemas.microsoft.com/office/powerpoint/2010/main" val="2439429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C12D053-AB1B-2E44-928E-56BC962F55F7}" type="slidenum">
              <a:rPr lang="fr-FR" smtClean="0"/>
              <a:t>2</a:t>
            </a:fld>
            <a:endParaRPr lang="fr-FR"/>
          </a:p>
        </p:txBody>
      </p:sp>
    </p:spTree>
    <p:extLst>
      <p:ext uri="{BB962C8B-B14F-4D97-AF65-F5344CB8AC3E}">
        <p14:creationId xmlns:p14="http://schemas.microsoft.com/office/powerpoint/2010/main" val="15708458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4.jpeg"/><Relationship Id="rId2" Type="http://schemas.openxmlformats.org/officeDocument/2006/relationships/image" Target="../media/image5.png"/><Relationship Id="rId16"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4F6B8E87-9724-4F55-BAC6-B35F0CAE01DB}"/>
              </a:ext>
            </a:extLst>
          </p:cNvPr>
          <p:cNvPicPr>
            <a:picLocks noChangeAspect="1"/>
          </p:cNvPicPr>
          <p:nvPr userDrawn="1"/>
        </p:nvPicPr>
        <p:blipFill>
          <a:blip r:embed="rId2"/>
          <a:stretch>
            <a:fillRect/>
          </a:stretch>
        </p:blipFill>
        <p:spPr>
          <a:xfrm>
            <a:off x="11192203" y="239912"/>
            <a:ext cx="914581" cy="399717"/>
          </a:xfrm>
          <a:prstGeom prst="rect">
            <a:avLst/>
          </a:prstGeom>
        </p:spPr>
      </p:pic>
      <p:sp>
        <p:nvSpPr>
          <p:cNvPr id="6" name="Rectangle 5">
            <a:extLst>
              <a:ext uri="{FF2B5EF4-FFF2-40B4-BE49-F238E27FC236}">
                <a16:creationId xmlns:a16="http://schemas.microsoft.com/office/drawing/2014/main" id="{84F41BC1-AAAF-49D8-857F-1FF1E755B77F}"/>
              </a:ext>
            </a:extLst>
          </p:cNvPr>
          <p:cNvSpPr/>
          <p:nvPr userDrawn="1"/>
        </p:nvSpPr>
        <p:spPr>
          <a:xfrm>
            <a:off x="145071" y="153934"/>
            <a:ext cx="10870064" cy="490964"/>
          </a:xfrm>
          <a:prstGeom prst="rect">
            <a:avLst/>
          </a:prstGeom>
          <a:solidFill>
            <a:srgbClr val="4459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69"/>
          </a:p>
        </p:txBody>
      </p:sp>
      <p:sp>
        <p:nvSpPr>
          <p:cNvPr id="7" name="Holder 2">
            <a:extLst>
              <a:ext uri="{FF2B5EF4-FFF2-40B4-BE49-F238E27FC236}">
                <a16:creationId xmlns:a16="http://schemas.microsoft.com/office/drawing/2014/main" id="{C35FC0A2-706E-4E77-93C7-632865E92844}"/>
              </a:ext>
            </a:extLst>
          </p:cNvPr>
          <p:cNvSpPr>
            <a:spLocks noGrp="1"/>
          </p:cNvSpPr>
          <p:nvPr>
            <p:ph type="ctrTitle"/>
          </p:nvPr>
        </p:nvSpPr>
        <p:spPr>
          <a:xfrm>
            <a:off x="606151" y="223415"/>
            <a:ext cx="9681427" cy="326436"/>
          </a:xfrm>
          <a:prstGeom prst="rect">
            <a:avLst/>
          </a:prstGeom>
        </p:spPr>
        <p:txBody>
          <a:bodyPr wrap="square" lIns="0" tIns="0" rIns="0" bIns="0">
            <a:spAutoFit/>
          </a:bodyPr>
          <a:lstStyle>
            <a:lvl1pPr>
              <a:defRPr sz="2357">
                <a:solidFill>
                  <a:schemeClr val="bg1"/>
                </a:solidFill>
                <a:latin typeface="Arial" panose="020B0604020202020204" pitchFamily="34" charset="0"/>
                <a:cs typeface="Arial" panose="020B0604020202020204" pitchFamily="34" charset="0"/>
              </a:defRPr>
            </a:lvl1pPr>
          </a:lstStyle>
          <a:p>
            <a:endParaRPr/>
          </a:p>
        </p:txBody>
      </p:sp>
      <p:sp>
        <p:nvSpPr>
          <p:cNvPr id="3" name="Holder 6">
            <a:extLst>
              <a:ext uri="{FF2B5EF4-FFF2-40B4-BE49-F238E27FC236}">
                <a16:creationId xmlns:a16="http://schemas.microsoft.com/office/drawing/2014/main" id="{0D3F1439-462C-6466-2C31-A2A5FDBC28FE}"/>
              </a:ext>
            </a:extLst>
          </p:cNvPr>
          <p:cNvSpPr txBox="1">
            <a:spLocks/>
          </p:cNvSpPr>
          <p:nvPr userDrawn="1"/>
        </p:nvSpPr>
        <p:spPr>
          <a:xfrm>
            <a:off x="11830005" y="6643611"/>
            <a:ext cx="267152" cy="163532"/>
          </a:xfrm>
          <a:prstGeom prst="rect">
            <a:avLst/>
          </a:prstGeom>
        </p:spPr>
        <p:txBody>
          <a:bodyPr vert="horz" lIns="0" tIns="0" rIns="0" bIns="0" rtlCol="0" anchor="ctr"/>
          <a:lstStyle>
            <a:defPPr>
              <a:defRPr lang="fr-FR"/>
            </a:defPPr>
            <a:lvl1pPr marL="0" algn="r" defTabSz="914400" rtl="0" eaLnBrk="1" latinLnBrk="0" hangingPunct="1">
              <a:defRPr sz="907"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8945">
              <a:spcBef>
                <a:spcPts val="4"/>
              </a:spcBef>
            </a:pPr>
            <a:fld id="{81D60167-4931-47E6-BA6A-407CBD079E47}" type="slidenum">
              <a:rPr lang="fr-FR" smtClean="0"/>
              <a:pPr marL="48945">
                <a:spcBef>
                  <a:spcPts val="4"/>
                </a:spcBef>
              </a:pPr>
              <a:t>‹N°›</a:t>
            </a:fld>
            <a:endParaRPr lang="fr-FR"/>
          </a:p>
        </p:txBody>
      </p:sp>
      <p:sp>
        <p:nvSpPr>
          <p:cNvPr id="9" name="bg object 16">
            <a:extLst>
              <a:ext uri="{FF2B5EF4-FFF2-40B4-BE49-F238E27FC236}">
                <a16:creationId xmlns:a16="http://schemas.microsoft.com/office/drawing/2014/main" id="{BFBB1B74-F09D-AC74-85F2-63D701DC0EB7}"/>
              </a:ext>
            </a:extLst>
          </p:cNvPr>
          <p:cNvSpPr/>
          <p:nvPr userDrawn="1"/>
        </p:nvSpPr>
        <p:spPr>
          <a:xfrm>
            <a:off x="756458" y="6606272"/>
            <a:ext cx="11434094" cy="249329"/>
          </a:xfrm>
          <a:custGeom>
            <a:avLst/>
            <a:gdLst/>
            <a:ahLst/>
            <a:cxnLst/>
            <a:rect l="l" t="t" r="r" b="b"/>
            <a:pathLst>
              <a:path w="10692130" h="274954">
                <a:moveTo>
                  <a:pt x="0" y="274764"/>
                </a:moveTo>
                <a:lnTo>
                  <a:pt x="10692003" y="274764"/>
                </a:lnTo>
                <a:lnTo>
                  <a:pt x="10692003" y="0"/>
                </a:lnTo>
                <a:lnTo>
                  <a:pt x="0" y="0"/>
                </a:lnTo>
                <a:lnTo>
                  <a:pt x="0" y="274764"/>
                </a:lnTo>
                <a:close/>
              </a:path>
            </a:pathLst>
          </a:custGeom>
          <a:solidFill>
            <a:srgbClr val="4459A3"/>
          </a:solidFill>
        </p:spPr>
        <p:txBody>
          <a:bodyPr wrap="square" lIns="0" tIns="0" rIns="0" bIns="0" rtlCol="0"/>
          <a:lstStyle/>
          <a:p>
            <a:endParaRPr sz="1632"/>
          </a:p>
        </p:txBody>
      </p:sp>
      <p:sp>
        <p:nvSpPr>
          <p:cNvPr id="10" name="Holder 6">
            <a:extLst>
              <a:ext uri="{FF2B5EF4-FFF2-40B4-BE49-F238E27FC236}">
                <a16:creationId xmlns:a16="http://schemas.microsoft.com/office/drawing/2014/main" id="{63137FD9-106A-F681-867F-8121C18CE3B9}"/>
              </a:ext>
            </a:extLst>
          </p:cNvPr>
          <p:cNvSpPr txBox="1">
            <a:spLocks/>
          </p:cNvSpPr>
          <p:nvPr userDrawn="1"/>
        </p:nvSpPr>
        <p:spPr>
          <a:xfrm>
            <a:off x="11746237" y="6673055"/>
            <a:ext cx="270575" cy="72802"/>
          </a:xfrm>
          <a:prstGeom prst="rect">
            <a:avLst/>
          </a:prstGeom>
        </p:spPr>
        <p:txBody>
          <a:bodyPr vert="horz" lIns="0" tIns="0" rIns="0" bIns="0" rtlCol="0" anchor="ctr"/>
          <a:lstStyle>
            <a:defPPr>
              <a:defRPr lang="fr-FR"/>
            </a:defPPr>
            <a:lvl1pPr marL="0" algn="r" defTabSz="914400" rtl="0" eaLnBrk="1" latinLnBrk="0" hangingPunct="1">
              <a:defRPr sz="680"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708">
              <a:spcBef>
                <a:spcPts val="3"/>
              </a:spcBef>
            </a:pPr>
            <a:fld id="{81D60167-4931-47E6-BA6A-407CBD079E47}" type="slidenum">
              <a:rPr lang="fr-FR" sz="900" smtClean="0"/>
              <a:pPr marL="36708">
                <a:spcBef>
                  <a:spcPts val="3"/>
                </a:spcBef>
              </a:pPr>
              <a:t>‹N°›</a:t>
            </a:fld>
            <a:endParaRPr lang="fr-FR" sz="900"/>
          </a:p>
        </p:txBody>
      </p:sp>
      <p:pic>
        <p:nvPicPr>
          <p:cNvPr id="1026" name="Picture 2" descr="Rayonnance | LinkedIn">
            <a:extLst>
              <a:ext uri="{FF2B5EF4-FFF2-40B4-BE49-F238E27FC236}">
                <a16:creationId xmlns:a16="http://schemas.microsoft.com/office/drawing/2014/main" id="{E3E7BAE7-5BA3-F50C-4344-6AC4E14C5A5B}"/>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t="26000" b="21999"/>
          <a:stretch/>
        </p:blipFill>
        <p:spPr bwMode="auto">
          <a:xfrm>
            <a:off x="11053" y="6512169"/>
            <a:ext cx="665060" cy="345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679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36" name="bg object 16">
            <a:extLst>
              <a:ext uri="{FF2B5EF4-FFF2-40B4-BE49-F238E27FC236}">
                <a16:creationId xmlns:a16="http://schemas.microsoft.com/office/drawing/2014/main" id="{A1A92851-7F13-CD42-9E8E-953AFAC2F836}"/>
              </a:ext>
            </a:extLst>
          </p:cNvPr>
          <p:cNvSpPr/>
          <p:nvPr userDrawn="1"/>
        </p:nvSpPr>
        <p:spPr>
          <a:xfrm>
            <a:off x="0" y="6606269"/>
            <a:ext cx="12190552" cy="249329"/>
          </a:xfrm>
          <a:custGeom>
            <a:avLst/>
            <a:gdLst/>
            <a:ahLst/>
            <a:cxnLst/>
            <a:rect l="l" t="t" r="r" b="b"/>
            <a:pathLst>
              <a:path w="10692130" h="274954">
                <a:moveTo>
                  <a:pt x="0" y="274764"/>
                </a:moveTo>
                <a:lnTo>
                  <a:pt x="10692003" y="274764"/>
                </a:lnTo>
                <a:lnTo>
                  <a:pt x="10692003" y="0"/>
                </a:lnTo>
                <a:lnTo>
                  <a:pt x="0" y="0"/>
                </a:lnTo>
                <a:lnTo>
                  <a:pt x="0" y="274764"/>
                </a:lnTo>
                <a:close/>
              </a:path>
            </a:pathLst>
          </a:custGeom>
          <a:solidFill>
            <a:srgbClr val="4459A3"/>
          </a:solidFill>
        </p:spPr>
        <p:txBody>
          <a:bodyPr wrap="square" lIns="0" tIns="0" rIns="0" bIns="0" rtlCol="0"/>
          <a:lstStyle/>
          <a:p>
            <a:endParaRPr sz="1632"/>
          </a:p>
        </p:txBody>
      </p:sp>
      <p:sp>
        <p:nvSpPr>
          <p:cNvPr id="30" name="Rectangle 29">
            <a:extLst>
              <a:ext uri="{FF2B5EF4-FFF2-40B4-BE49-F238E27FC236}">
                <a16:creationId xmlns:a16="http://schemas.microsoft.com/office/drawing/2014/main" id="{7EAC1EAA-AFC0-3642-8265-D65807B5AE3A}"/>
              </a:ext>
            </a:extLst>
          </p:cNvPr>
          <p:cNvSpPr/>
          <p:nvPr userDrawn="1"/>
        </p:nvSpPr>
        <p:spPr>
          <a:xfrm>
            <a:off x="354901" y="153934"/>
            <a:ext cx="10270767" cy="490964"/>
          </a:xfrm>
          <a:prstGeom prst="rect">
            <a:avLst/>
          </a:prstGeom>
          <a:solidFill>
            <a:srgbClr val="4459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sp>
        <p:nvSpPr>
          <p:cNvPr id="31" name="Holder 2">
            <a:extLst>
              <a:ext uri="{FF2B5EF4-FFF2-40B4-BE49-F238E27FC236}">
                <a16:creationId xmlns:a16="http://schemas.microsoft.com/office/drawing/2014/main" id="{31C2F254-3E74-FC4F-8DBB-A5F0112A8959}"/>
              </a:ext>
            </a:extLst>
          </p:cNvPr>
          <p:cNvSpPr>
            <a:spLocks noGrp="1"/>
          </p:cNvSpPr>
          <p:nvPr>
            <p:ph type="ctrTitle"/>
          </p:nvPr>
        </p:nvSpPr>
        <p:spPr>
          <a:xfrm>
            <a:off x="438472" y="223415"/>
            <a:ext cx="8307488" cy="326436"/>
          </a:xfrm>
          <a:prstGeom prst="rect">
            <a:avLst/>
          </a:prstGeom>
        </p:spPr>
        <p:txBody>
          <a:bodyPr wrap="square" lIns="0" tIns="0" rIns="0" bIns="0">
            <a:spAutoFit/>
          </a:bodyPr>
          <a:lstStyle>
            <a:lvl1pPr>
              <a:defRPr sz="2357">
                <a:solidFill>
                  <a:schemeClr val="bg1"/>
                </a:solidFill>
                <a:latin typeface="Arial" panose="020B0604020202020204" pitchFamily="34" charset="0"/>
                <a:cs typeface="Arial" panose="020B0604020202020204" pitchFamily="34" charset="0"/>
              </a:defRPr>
            </a:lvl1pPr>
          </a:lstStyle>
          <a:p>
            <a:endParaRPr/>
          </a:p>
        </p:txBody>
      </p:sp>
      <p:sp>
        <p:nvSpPr>
          <p:cNvPr id="34" name="Holder 6">
            <a:extLst>
              <a:ext uri="{FF2B5EF4-FFF2-40B4-BE49-F238E27FC236}">
                <a16:creationId xmlns:a16="http://schemas.microsoft.com/office/drawing/2014/main" id="{41035C6C-79B4-E74A-AF4B-1A3C7E1B21A6}"/>
              </a:ext>
            </a:extLst>
          </p:cNvPr>
          <p:cNvSpPr>
            <a:spLocks noGrp="1"/>
          </p:cNvSpPr>
          <p:nvPr>
            <p:ph type="sldNum" sz="quarter" idx="7"/>
          </p:nvPr>
        </p:nvSpPr>
        <p:spPr>
          <a:xfrm>
            <a:off x="11830005" y="6643611"/>
            <a:ext cx="267152" cy="163532"/>
          </a:xfrm>
          <a:prstGeom prst="rect">
            <a:avLst/>
          </a:prstGeom>
        </p:spPr>
        <p:txBody>
          <a:bodyPr lIns="0" tIns="0" rIns="0" bIns="0"/>
          <a:lstStyle>
            <a:lvl1pPr>
              <a:defRPr sz="907" b="1" i="0">
                <a:solidFill>
                  <a:schemeClr val="bg1"/>
                </a:solidFill>
                <a:latin typeface="Arial"/>
                <a:cs typeface="Arial"/>
              </a:defRPr>
            </a:lvl1pPr>
          </a:lstStyle>
          <a:p>
            <a:pPr marL="48945">
              <a:spcBef>
                <a:spcPts val="4"/>
              </a:spcBef>
            </a:pPr>
            <a:fld id="{81D60167-4931-47E6-BA6A-407CBD079E47}" type="slidenum">
              <a:rPr lang="fr-FR" smtClean="0"/>
              <a:pPr marL="48945">
                <a:spcBef>
                  <a:spcPts val="4"/>
                </a:spcBef>
              </a:pPr>
              <a:t>‹N°›</a:t>
            </a:fld>
            <a:endParaRPr lang="fr-FR"/>
          </a:p>
        </p:txBody>
      </p:sp>
      <p:sp>
        <p:nvSpPr>
          <p:cNvPr id="35" name="ZoneTexte 34">
            <a:extLst>
              <a:ext uri="{FF2B5EF4-FFF2-40B4-BE49-F238E27FC236}">
                <a16:creationId xmlns:a16="http://schemas.microsoft.com/office/drawing/2014/main" id="{4825D861-446A-4C22-8756-86AD63418D38}"/>
              </a:ext>
            </a:extLst>
          </p:cNvPr>
          <p:cNvSpPr txBox="1"/>
          <p:nvPr userDrawn="1"/>
        </p:nvSpPr>
        <p:spPr>
          <a:xfrm>
            <a:off x="957752" y="6581747"/>
            <a:ext cx="3733800" cy="256545"/>
          </a:xfrm>
          <a:prstGeom prst="rect">
            <a:avLst/>
          </a:prstGeom>
          <a:noFill/>
        </p:spPr>
        <p:txBody>
          <a:bodyPr wrap="square" rtlCol="0">
            <a:spAutoFit/>
          </a:bodyPr>
          <a:lstStyle/>
          <a:p>
            <a:r>
              <a:rPr lang="fr-FR" sz="1050">
                <a:solidFill>
                  <a:schemeClr val="bg1"/>
                </a:solidFill>
                <a:latin typeface="Arial" panose="020B0604020202020204" pitchFamily="34" charset="0"/>
                <a:cs typeface="Arial" panose="020B0604020202020204" pitchFamily="34" charset="0"/>
              </a:rPr>
              <a:t>Projet terminaux quais &amp; chauffeurs </a:t>
            </a:r>
          </a:p>
        </p:txBody>
      </p:sp>
      <p:pic>
        <p:nvPicPr>
          <p:cNvPr id="32" name="Image 31">
            <a:extLst>
              <a:ext uri="{FF2B5EF4-FFF2-40B4-BE49-F238E27FC236}">
                <a16:creationId xmlns:a16="http://schemas.microsoft.com/office/drawing/2014/main" id="{E45ED916-B105-2A4A-A73A-86167E66CC1B}"/>
              </a:ext>
            </a:extLst>
          </p:cNvPr>
          <p:cNvPicPr>
            <a:picLocks noChangeAspect="1"/>
          </p:cNvPicPr>
          <p:nvPr userDrawn="1"/>
        </p:nvPicPr>
        <p:blipFill rotWithShape="1">
          <a:blip r:embed="rId2">
            <a:clrChange>
              <a:clrFrom>
                <a:srgbClr val="FFFFFF"/>
              </a:clrFrom>
              <a:clrTo>
                <a:srgbClr val="FFFFFF">
                  <a:alpha val="0"/>
                </a:srgbClr>
              </a:clrTo>
            </a:clrChange>
          </a:blip>
          <a:srcRect b="39676"/>
          <a:stretch/>
        </p:blipFill>
        <p:spPr>
          <a:xfrm>
            <a:off x="10202333" y="28499"/>
            <a:ext cx="2336800" cy="616399"/>
          </a:xfrm>
          <a:prstGeom prst="rect">
            <a:avLst/>
          </a:prstGeom>
        </p:spPr>
      </p:pic>
    </p:spTree>
    <p:extLst>
      <p:ext uri="{BB962C8B-B14F-4D97-AF65-F5344CB8AC3E}">
        <p14:creationId xmlns:p14="http://schemas.microsoft.com/office/powerpoint/2010/main" val="2291703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business case">
    <p:spTree>
      <p:nvGrpSpPr>
        <p:cNvPr id="1" name=""/>
        <p:cNvGrpSpPr/>
        <p:nvPr/>
      </p:nvGrpSpPr>
      <p:grpSpPr>
        <a:xfrm>
          <a:off x="0" y="0"/>
          <a:ext cx="0" cy="0"/>
          <a:chOff x="0" y="0"/>
          <a:chExt cx="0" cy="0"/>
        </a:xfrm>
      </p:grpSpPr>
      <p:cxnSp>
        <p:nvCxnSpPr>
          <p:cNvPr id="8" name="Connecteur droit 7">
            <a:extLst>
              <a:ext uri="{FF2B5EF4-FFF2-40B4-BE49-F238E27FC236}">
                <a16:creationId xmlns:a16="http://schemas.microsoft.com/office/drawing/2014/main" id="{03318CD8-A21A-42B8-83BC-058FDC1F2FDA}"/>
              </a:ext>
            </a:extLst>
          </p:cNvPr>
          <p:cNvCxnSpPr>
            <a:cxnSpLocks/>
          </p:cNvCxnSpPr>
          <p:nvPr userDrawn="1"/>
        </p:nvCxnSpPr>
        <p:spPr>
          <a:xfrm>
            <a:off x="879381" y="1092200"/>
            <a:ext cx="10371523" cy="0"/>
          </a:xfrm>
          <a:prstGeom prst="line">
            <a:avLst/>
          </a:prstGeom>
        </p:spPr>
        <p:style>
          <a:lnRef idx="1">
            <a:schemeClr val="dk1"/>
          </a:lnRef>
          <a:fillRef idx="0">
            <a:schemeClr val="dk1"/>
          </a:fillRef>
          <a:effectRef idx="0">
            <a:schemeClr val="dk1"/>
          </a:effectRef>
          <a:fontRef idx="minor">
            <a:schemeClr val="tx1"/>
          </a:fontRef>
        </p:style>
      </p:cxnSp>
      <p:sp>
        <p:nvSpPr>
          <p:cNvPr id="2" name="Rectangle 1">
            <a:extLst>
              <a:ext uri="{FF2B5EF4-FFF2-40B4-BE49-F238E27FC236}">
                <a16:creationId xmlns:a16="http://schemas.microsoft.com/office/drawing/2014/main" id="{1FF477C7-EE54-4880-83DB-67AD3764DE00}"/>
              </a:ext>
            </a:extLst>
          </p:cNvPr>
          <p:cNvSpPr/>
          <p:nvPr userDrawn="1"/>
        </p:nvSpPr>
        <p:spPr>
          <a:xfrm>
            <a:off x="0" y="0"/>
            <a:ext cx="12192000" cy="6858000"/>
          </a:xfrm>
          <a:prstGeom prst="rect">
            <a:avLst/>
          </a:prstGeom>
          <a:noFill/>
          <a:ln w="133350">
            <a:solidFill>
              <a:srgbClr val="474D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2" name="Espace réservé du numéro de diapositive 9">
            <a:extLst>
              <a:ext uri="{FF2B5EF4-FFF2-40B4-BE49-F238E27FC236}">
                <a16:creationId xmlns:a16="http://schemas.microsoft.com/office/drawing/2014/main" id="{7D0F5A24-008F-476F-9B6E-7CC203738B21}"/>
              </a:ext>
            </a:extLst>
          </p:cNvPr>
          <p:cNvSpPr txBox="1">
            <a:spLocks/>
          </p:cNvSpPr>
          <p:nvPr userDrawn="1"/>
        </p:nvSpPr>
        <p:spPr>
          <a:xfrm>
            <a:off x="11358030" y="6737774"/>
            <a:ext cx="770279" cy="240453"/>
          </a:xfrm>
          <a:prstGeom prst="rect">
            <a:avLst/>
          </a:prstGeom>
        </p:spPr>
        <p:txBody>
          <a:bodyPr vert="horz" lIns="121920" tIns="60960" rIns="121920" bIns="60960" rtlCol="0" anchor="ctr"/>
          <a:lstStyle>
            <a:defPPr>
              <a:defRPr lang="en-US"/>
            </a:defPPr>
            <a:lvl1pPr marL="0" algn="r" defTabSz="685749" rtl="0" eaLnBrk="1" latinLnBrk="0" hangingPunct="1">
              <a:defRPr sz="1200" kern="1200">
                <a:solidFill>
                  <a:schemeClr val="tx1">
                    <a:tint val="75000"/>
                  </a:schemeClr>
                </a:solidFill>
                <a:latin typeface="+mn-lt"/>
                <a:ea typeface="+mn-ea"/>
                <a:cs typeface="+mn-cs"/>
              </a:defRPr>
            </a:lvl1pPr>
            <a:lvl2pPr marL="342875" algn="l" defTabSz="685749" rtl="0" eaLnBrk="1" latinLnBrk="0" hangingPunct="1">
              <a:defRPr sz="1400" kern="1200">
                <a:solidFill>
                  <a:schemeClr val="tx1"/>
                </a:solidFill>
                <a:latin typeface="+mn-lt"/>
                <a:ea typeface="+mn-ea"/>
                <a:cs typeface="+mn-cs"/>
              </a:defRPr>
            </a:lvl2pPr>
            <a:lvl3pPr marL="685749" algn="l" defTabSz="685749" rtl="0" eaLnBrk="1" latinLnBrk="0" hangingPunct="1">
              <a:defRPr sz="1400" kern="1200">
                <a:solidFill>
                  <a:schemeClr val="tx1"/>
                </a:solidFill>
                <a:latin typeface="+mn-lt"/>
                <a:ea typeface="+mn-ea"/>
                <a:cs typeface="+mn-cs"/>
              </a:defRPr>
            </a:lvl3pPr>
            <a:lvl4pPr marL="1028624" algn="l" defTabSz="685749" rtl="0" eaLnBrk="1" latinLnBrk="0" hangingPunct="1">
              <a:defRPr sz="1400" kern="1200">
                <a:solidFill>
                  <a:schemeClr val="tx1"/>
                </a:solidFill>
                <a:latin typeface="+mn-lt"/>
                <a:ea typeface="+mn-ea"/>
                <a:cs typeface="+mn-cs"/>
              </a:defRPr>
            </a:lvl4pPr>
            <a:lvl5pPr marL="1371498" algn="l" defTabSz="685749" rtl="0" eaLnBrk="1" latinLnBrk="0" hangingPunct="1">
              <a:defRPr sz="1400" kern="1200">
                <a:solidFill>
                  <a:schemeClr val="tx1"/>
                </a:solidFill>
                <a:latin typeface="+mn-lt"/>
                <a:ea typeface="+mn-ea"/>
                <a:cs typeface="+mn-cs"/>
              </a:defRPr>
            </a:lvl5pPr>
            <a:lvl6pPr marL="1714373" algn="l" defTabSz="685749" rtl="0" eaLnBrk="1" latinLnBrk="0" hangingPunct="1">
              <a:defRPr sz="1400" kern="1200">
                <a:solidFill>
                  <a:schemeClr val="tx1"/>
                </a:solidFill>
                <a:latin typeface="+mn-lt"/>
                <a:ea typeface="+mn-ea"/>
                <a:cs typeface="+mn-cs"/>
              </a:defRPr>
            </a:lvl6pPr>
            <a:lvl7pPr marL="2057246" algn="l" defTabSz="685749" rtl="0" eaLnBrk="1" latinLnBrk="0" hangingPunct="1">
              <a:defRPr sz="1400" kern="1200">
                <a:solidFill>
                  <a:schemeClr val="tx1"/>
                </a:solidFill>
                <a:latin typeface="+mn-lt"/>
                <a:ea typeface="+mn-ea"/>
                <a:cs typeface="+mn-cs"/>
              </a:defRPr>
            </a:lvl7pPr>
            <a:lvl8pPr marL="2400120" algn="l" defTabSz="685749" rtl="0" eaLnBrk="1" latinLnBrk="0" hangingPunct="1">
              <a:defRPr sz="1400" kern="1200">
                <a:solidFill>
                  <a:schemeClr val="tx1"/>
                </a:solidFill>
                <a:latin typeface="+mn-lt"/>
                <a:ea typeface="+mn-ea"/>
                <a:cs typeface="+mn-cs"/>
              </a:defRPr>
            </a:lvl8pPr>
            <a:lvl9pPr marL="2742995" algn="l" defTabSz="685749" rtl="0" eaLnBrk="1" latinLnBrk="0" hangingPunct="1">
              <a:defRPr sz="1400" kern="1200">
                <a:solidFill>
                  <a:schemeClr val="tx1"/>
                </a:solidFill>
                <a:latin typeface="+mn-lt"/>
                <a:ea typeface="+mn-ea"/>
                <a:cs typeface="+mn-cs"/>
              </a:defRPr>
            </a:lvl9pPr>
          </a:lstStyle>
          <a:p>
            <a:pPr marL="71969">
              <a:spcBef>
                <a:spcPts val="7"/>
              </a:spcBef>
            </a:pPr>
            <a:fld id="{81D60167-4931-47E6-BA6A-407CBD079E47}" type="slidenum">
              <a:rPr lang="fr-FR" sz="1067" smtClean="0">
                <a:solidFill>
                  <a:schemeClr val="bg1"/>
                </a:solidFill>
                <a:latin typeface="+mj-lt"/>
              </a:rPr>
              <a:pPr marL="71969">
                <a:spcBef>
                  <a:spcPts val="7"/>
                </a:spcBef>
              </a:pPr>
              <a:t>‹N°›</a:t>
            </a:fld>
            <a:endParaRPr lang="fr-FR" sz="1067">
              <a:solidFill>
                <a:schemeClr val="bg1"/>
              </a:solidFill>
              <a:latin typeface="+mj-lt"/>
            </a:endParaRPr>
          </a:p>
        </p:txBody>
      </p:sp>
      <p:grpSp>
        <p:nvGrpSpPr>
          <p:cNvPr id="5" name="Groupe 4">
            <a:extLst>
              <a:ext uri="{FF2B5EF4-FFF2-40B4-BE49-F238E27FC236}">
                <a16:creationId xmlns:a16="http://schemas.microsoft.com/office/drawing/2014/main" id="{0B32B898-62E4-477D-A325-7EB77ADECEE6}"/>
              </a:ext>
            </a:extLst>
          </p:cNvPr>
          <p:cNvGrpSpPr/>
          <p:nvPr userDrawn="1"/>
        </p:nvGrpSpPr>
        <p:grpSpPr>
          <a:xfrm>
            <a:off x="10833737" y="368424"/>
            <a:ext cx="1048584" cy="465397"/>
            <a:chOff x="3986034" y="5896311"/>
            <a:chExt cx="2719381" cy="1207002"/>
          </a:xfrm>
        </p:grpSpPr>
        <p:sp>
          <p:nvSpPr>
            <p:cNvPr id="6" name="bg object 17">
              <a:extLst>
                <a:ext uri="{FF2B5EF4-FFF2-40B4-BE49-F238E27FC236}">
                  <a16:creationId xmlns:a16="http://schemas.microsoft.com/office/drawing/2014/main" id="{6C732F0D-7943-4730-9657-CBCEDEDD2234}"/>
                </a:ext>
              </a:extLst>
            </p:cNvPr>
            <p:cNvSpPr/>
            <p:nvPr/>
          </p:nvSpPr>
          <p:spPr>
            <a:xfrm>
              <a:off x="3986043" y="6616569"/>
              <a:ext cx="138772" cy="217474"/>
            </a:xfrm>
            <a:prstGeom prst="rect">
              <a:avLst/>
            </a:prstGeom>
            <a:blipFill>
              <a:blip r:embed="rId2" cstate="print"/>
              <a:stretch>
                <a:fillRect/>
              </a:stretch>
            </a:blipFill>
          </p:spPr>
          <p:txBody>
            <a:bodyPr wrap="square" lIns="0" tIns="0" rIns="0" bIns="0" rtlCol="0"/>
            <a:lstStyle/>
            <a:p>
              <a:endParaRPr sz="1269"/>
            </a:p>
          </p:txBody>
        </p:sp>
        <p:sp>
          <p:nvSpPr>
            <p:cNvPr id="7" name="bg object 18">
              <a:extLst>
                <a:ext uri="{FF2B5EF4-FFF2-40B4-BE49-F238E27FC236}">
                  <a16:creationId xmlns:a16="http://schemas.microsoft.com/office/drawing/2014/main" id="{96A003E2-7BC5-4CDD-9761-0E5802049868}"/>
                </a:ext>
              </a:extLst>
            </p:cNvPr>
            <p:cNvSpPr/>
            <p:nvPr/>
          </p:nvSpPr>
          <p:spPr>
            <a:xfrm>
              <a:off x="4147854" y="6616568"/>
              <a:ext cx="225323" cy="223443"/>
            </a:xfrm>
            <a:prstGeom prst="rect">
              <a:avLst/>
            </a:prstGeom>
            <a:blipFill>
              <a:blip r:embed="rId3" cstate="print"/>
              <a:stretch>
                <a:fillRect/>
              </a:stretch>
            </a:blipFill>
          </p:spPr>
          <p:txBody>
            <a:bodyPr wrap="square" lIns="0" tIns="0" rIns="0" bIns="0" rtlCol="0"/>
            <a:lstStyle/>
            <a:p>
              <a:endParaRPr sz="1269"/>
            </a:p>
          </p:txBody>
        </p:sp>
        <p:sp>
          <p:nvSpPr>
            <p:cNvPr id="9" name="bg object 19">
              <a:extLst>
                <a:ext uri="{FF2B5EF4-FFF2-40B4-BE49-F238E27FC236}">
                  <a16:creationId xmlns:a16="http://schemas.microsoft.com/office/drawing/2014/main" id="{A15C6571-7664-4591-8EA9-90771081DAEB}"/>
                </a:ext>
              </a:extLst>
            </p:cNvPr>
            <p:cNvSpPr/>
            <p:nvPr/>
          </p:nvSpPr>
          <p:spPr>
            <a:xfrm>
              <a:off x="4440222" y="6622363"/>
              <a:ext cx="222250" cy="295275"/>
            </a:xfrm>
            <a:custGeom>
              <a:avLst/>
              <a:gdLst/>
              <a:ahLst/>
              <a:cxnLst/>
              <a:rect l="l" t="t" r="r" b="b"/>
              <a:pathLst>
                <a:path w="222250" h="295275">
                  <a:moveTo>
                    <a:pt x="222253" y="0"/>
                  </a:moveTo>
                  <a:lnTo>
                    <a:pt x="197005" y="0"/>
                  </a:lnTo>
                  <a:lnTo>
                    <a:pt x="197005" y="164960"/>
                  </a:lnTo>
                  <a:lnTo>
                    <a:pt x="170760" y="171139"/>
                  </a:lnTo>
                  <a:lnTo>
                    <a:pt x="144226" y="175820"/>
                  </a:lnTo>
                  <a:lnTo>
                    <a:pt x="117465" y="178988"/>
                  </a:lnTo>
                  <a:lnTo>
                    <a:pt x="90541" y="180632"/>
                  </a:lnTo>
                  <a:lnTo>
                    <a:pt x="77720" y="180471"/>
                  </a:lnTo>
                  <a:lnTo>
                    <a:pt x="34168" y="156548"/>
                  </a:lnTo>
                  <a:lnTo>
                    <a:pt x="25149" y="119011"/>
                  </a:lnTo>
                  <a:lnTo>
                    <a:pt x="25149" y="0"/>
                  </a:lnTo>
                  <a:lnTo>
                    <a:pt x="67" y="0"/>
                  </a:lnTo>
                  <a:lnTo>
                    <a:pt x="0" y="135754"/>
                  </a:lnTo>
                  <a:lnTo>
                    <a:pt x="20920" y="182206"/>
                  </a:lnTo>
                  <a:lnTo>
                    <a:pt x="70285" y="203222"/>
                  </a:lnTo>
                  <a:lnTo>
                    <a:pt x="88497" y="203517"/>
                  </a:lnTo>
                  <a:lnTo>
                    <a:pt x="115972" y="201485"/>
                  </a:lnTo>
                  <a:lnTo>
                    <a:pt x="143261" y="197875"/>
                  </a:lnTo>
                  <a:lnTo>
                    <a:pt x="170294" y="192698"/>
                  </a:lnTo>
                  <a:lnTo>
                    <a:pt x="197005" y="185966"/>
                  </a:lnTo>
                  <a:lnTo>
                    <a:pt x="197005" y="199288"/>
                  </a:lnTo>
                  <a:lnTo>
                    <a:pt x="183777" y="245338"/>
                  </a:lnTo>
                  <a:lnTo>
                    <a:pt x="138073" y="269444"/>
                  </a:lnTo>
                  <a:lnTo>
                    <a:pt x="93526" y="272046"/>
                  </a:lnTo>
                  <a:lnTo>
                    <a:pt x="73061" y="271859"/>
                  </a:lnTo>
                  <a:lnTo>
                    <a:pt x="52616" y="271089"/>
                  </a:lnTo>
                  <a:lnTo>
                    <a:pt x="32204" y="269741"/>
                  </a:lnTo>
                  <a:lnTo>
                    <a:pt x="11839" y="267817"/>
                  </a:lnTo>
                  <a:lnTo>
                    <a:pt x="11839" y="291325"/>
                  </a:lnTo>
                  <a:lnTo>
                    <a:pt x="30030" y="292777"/>
                  </a:lnTo>
                  <a:lnTo>
                    <a:pt x="49106" y="293978"/>
                  </a:lnTo>
                  <a:lnTo>
                    <a:pt x="68713" y="294795"/>
                  </a:lnTo>
                  <a:lnTo>
                    <a:pt x="88497" y="295097"/>
                  </a:lnTo>
                  <a:lnTo>
                    <a:pt x="118607" y="294443"/>
                  </a:lnTo>
                  <a:lnTo>
                    <a:pt x="171873" y="284317"/>
                  </a:lnTo>
                  <a:lnTo>
                    <a:pt x="207171" y="256911"/>
                  </a:lnTo>
                  <a:lnTo>
                    <a:pt x="220852" y="220573"/>
                  </a:lnTo>
                  <a:lnTo>
                    <a:pt x="222253" y="197878"/>
                  </a:lnTo>
                  <a:lnTo>
                    <a:pt x="222253" y="0"/>
                  </a:lnTo>
                  <a:close/>
                </a:path>
              </a:pathLst>
            </a:custGeom>
            <a:solidFill>
              <a:srgbClr val="4357A7"/>
            </a:solidFill>
          </p:spPr>
          <p:txBody>
            <a:bodyPr wrap="square" lIns="0" tIns="0" rIns="0" bIns="0" rtlCol="0"/>
            <a:lstStyle/>
            <a:p>
              <a:endParaRPr sz="1269"/>
            </a:p>
          </p:txBody>
        </p:sp>
        <p:sp>
          <p:nvSpPr>
            <p:cNvPr id="10" name="bg object 20">
              <a:extLst>
                <a:ext uri="{FF2B5EF4-FFF2-40B4-BE49-F238E27FC236}">
                  <a16:creationId xmlns:a16="http://schemas.microsoft.com/office/drawing/2014/main" id="{8D8552AE-5614-4450-98E0-8EB847351EFA}"/>
                </a:ext>
              </a:extLst>
            </p:cNvPr>
            <p:cNvSpPr/>
            <p:nvPr/>
          </p:nvSpPr>
          <p:spPr>
            <a:xfrm>
              <a:off x="4720651" y="6616872"/>
              <a:ext cx="269875" cy="223520"/>
            </a:xfrm>
            <a:custGeom>
              <a:avLst/>
              <a:gdLst/>
              <a:ahLst/>
              <a:cxnLst/>
              <a:rect l="l" t="t" r="r" b="b"/>
              <a:pathLst>
                <a:path w="269875" h="223520">
                  <a:moveTo>
                    <a:pt x="135001" y="0"/>
                  </a:moveTo>
                  <a:lnTo>
                    <a:pt x="81202" y="4822"/>
                  </a:lnTo>
                  <a:lnTo>
                    <a:pt x="38100" y="22580"/>
                  </a:lnTo>
                  <a:lnTo>
                    <a:pt x="8877" y="59778"/>
                  </a:lnTo>
                  <a:lnTo>
                    <a:pt x="0" y="111798"/>
                  </a:lnTo>
                  <a:lnTo>
                    <a:pt x="2138" y="139515"/>
                  </a:lnTo>
                  <a:lnTo>
                    <a:pt x="20702" y="184373"/>
                  </a:lnTo>
                  <a:lnTo>
                    <a:pt x="60767" y="211748"/>
                  </a:lnTo>
                  <a:lnTo>
                    <a:pt x="109478" y="223054"/>
                  </a:lnTo>
                  <a:lnTo>
                    <a:pt x="134696" y="223126"/>
                  </a:lnTo>
                  <a:lnTo>
                    <a:pt x="159948" y="223111"/>
                  </a:lnTo>
                  <a:lnTo>
                    <a:pt x="184769" y="219305"/>
                  </a:lnTo>
                  <a:lnTo>
                    <a:pt x="208737" y="211805"/>
                  </a:lnTo>
                  <a:lnTo>
                    <a:pt x="231432" y="200710"/>
                  </a:lnTo>
                  <a:lnTo>
                    <a:pt x="134696" y="200710"/>
                  </a:lnTo>
                  <a:lnTo>
                    <a:pt x="113657" y="200595"/>
                  </a:lnTo>
                  <a:lnTo>
                    <a:pt x="73209" y="190536"/>
                  </a:lnTo>
                  <a:lnTo>
                    <a:pt x="41869" y="168106"/>
                  </a:lnTo>
                  <a:lnTo>
                    <a:pt x="26187" y="109918"/>
                  </a:lnTo>
                  <a:lnTo>
                    <a:pt x="27906" y="87215"/>
                  </a:lnTo>
                  <a:lnTo>
                    <a:pt x="52984" y="41084"/>
                  </a:lnTo>
                  <a:lnTo>
                    <a:pt x="108850" y="23328"/>
                  </a:lnTo>
                  <a:lnTo>
                    <a:pt x="230782" y="22263"/>
                  </a:lnTo>
                  <a:lnTo>
                    <a:pt x="208806" y="11526"/>
                  </a:lnTo>
                  <a:lnTo>
                    <a:pt x="184921" y="4013"/>
                  </a:lnTo>
                  <a:lnTo>
                    <a:pt x="160183" y="138"/>
                  </a:lnTo>
                  <a:lnTo>
                    <a:pt x="135001" y="0"/>
                  </a:lnTo>
                  <a:close/>
                </a:path>
                <a:path w="269875" h="223520">
                  <a:moveTo>
                    <a:pt x="230782" y="22263"/>
                  </a:moveTo>
                  <a:lnTo>
                    <a:pt x="134696" y="22263"/>
                  </a:lnTo>
                  <a:lnTo>
                    <a:pt x="155184" y="22330"/>
                  </a:lnTo>
                  <a:lnTo>
                    <a:pt x="175307" y="25490"/>
                  </a:lnTo>
                  <a:lnTo>
                    <a:pt x="213080" y="40766"/>
                  </a:lnTo>
                  <a:lnTo>
                    <a:pt x="241153" y="90385"/>
                  </a:lnTo>
                  <a:lnTo>
                    <a:pt x="242874" y="113525"/>
                  </a:lnTo>
                  <a:lnTo>
                    <a:pt x="241205" y="136162"/>
                  </a:lnTo>
                  <a:lnTo>
                    <a:pt x="216382" y="181902"/>
                  </a:lnTo>
                  <a:lnTo>
                    <a:pt x="160532" y="199643"/>
                  </a:lnTo>
                  <a:lnTo>
                    <a:pt x="134696" y="200710"/>
                  </a:lnTo>
                  <a:lnTo>
                    <a:pt x="231432" y="200710"/>
                  </a:lnTo>
                  <a:lnTo>
                    <a:pt x="248901" y="184053"/>
                  </a:lnTo>
                  <a:lnTo>
                    <a:pt x="260723" y="163210"/>
                  </a:lnTo>
                  <a:lnTo>
                    <a:pt x="267427" y="138810"/>
                  </a:lnTo>
                  <a:lnTo>
                    <a:pt x="269520" y="111798"/>
                  </a:lnTo>
                  <a:lnTo>
                    <a:pt x="269425" y="109918"/>
                  </a:lnTo>
                  <a:lnTo>
                    <a:pt x="267470" y="84227"/>
                  </a:lnTo>
                  <a:lnTo>
                    <a:pt x="260837" y="59972"/>
                  </a:lnTo>
                  <a:lnTo>
                    <a:pt x="249029" y="39246"/>
                  </a:lnTo>
                  <a:lnTo>
                    <a:pt x="231432" y="22580"/>
                  </a:lnTo>
                  <a:lnTo>
                    <a:pt x="230782" y="22263"/>
                  </a:lnTo>
                  <a:close/>
                </a:path>
              </a:pathLst>
            </a:custGeom>
            <a:solidFill>
              <a:srgbClr val="4357A7"/>
            </a:solidFill>
          </p:spPr>
          <p:txBody>
            <a:bodyPr wrap="square" lIns="0" tIns="0" rIns="0" bIns="0" rtlCol="0"/>
            <a:lstStyle/>
            <a:p>
              <a:endParaRPr sz="1269"/>
            </a:p>
          </p:txBody>
        </p:sp>
        <p:sp>
          <p:nvSpPr>
            <p:cNvPr id="11" name="bg object 21">
              <a:extLst>
                <a:ext uri="{FF2B5EF4-FFF2-40B4-BE49-F238E27FC236}">
                  <a16:creationId xmlns:a16="http://schemas.microsoft.com/office/drawing/2014/main" id="{F2E6C80A-929C-4854-8695-237ECB4A5EF6}"/>
                </a:ext>
              </a:extLst>
            </p:cNvPr>
            <p:cNvSpPr/>
            <p:nvPr/>
          </p:nvSpPr>
          <p:spPr>
            <a:xfrm>
              <a:off x="5048368" y="6616569"/>
              <a:ext cx="231432" cy="217474"/>
            </a:xfrm>
            <a:prstGeom prst="rect">
              <a:avLst/>
            </a:prstGeom>
            <a:blipFill>
              <a:blip r:embed="rId4" cstate="print"/>
              <a:stretch>
                <a:fillRect/>
              </a:stretch>
            </a:blipFill>
          </p:spPr>
          <p:txBody>
            <a:bodyPr wrap="square" lIns="0" tIns="0" rIns="0" bIns="0" rtlCol="0"/>
            <a:lstStyle/>
            <a:p>
              <a:endParaRPr sz="1269"/>
            </a:p>
          </p:txBody>
        </p:sp>
        <p:sp>
          <p:nvSpPr>
            <p:cNvPr id="13" name="bg object 22">
              <a:extLst>
                <a:ext uri="{FF2B5EF4-FFF2-40B4-BE49-F238E27FC236}">
                  <a16:creationId xmlns:a16="http://schemas.microsoft.com/office/drawing/2014/main" id="{689408C6-8516-4FA1-B678-5FA337C5D331}"/>
                </a:ext>
              </a:extLst>
            </p:cNvPr>
            <p:cNvSpPr/>
            <p:nvPr/>
          </p:nvSpPr>
          <p:spPr>
            <a:xfrm>
              <a:off x="5639341" y="6616568"/>
              <a:ext cx="224701" cy="223443"/>
            </a:xfrm>
            <a:prstGeom prst="rect">
              <a:avLst/>
            </a:prstGeom>
            <a:blipFill>
              <a:blip r:embed="rId5" cstate="print"/>
              <a:stretch>
                <a:fillRect/>
              </a:stretch>
            </a:blipFill>
          </p:spPr>
          <p:txBody>
            <a:bodyPr wrap="square" lIns="0" tIns="0" rIns="0" bIns="0" rtlCol="0"/>
            <a:lstStyle/>
            <a:p>
              <a:endParaRPr sz="1269"/>
            </a:p>
          </p:txBody>
        </p:sp>
        <p:sp>
          <p:nvSpPr>
            <p:cNvPr id="14" name="bg object 23">
              <a:extLst>
                <a:ext uri="{FF2B5EF4-FFF2-40B4-BE49-F238E27FC236}">
                  <a16:creationId xmlns:a16="http://schemas.microsoft.com/office/drawing/2014/main" id="{1090F147-47FE-445D-ABF7-6191680E22EC}"/>
                </a:ext>
              </a:extLst>
            </p:cNvPr>
            <p:cNvSpPr/>
            <p:nvPr/>
          </p:nvSpPr>
          <p:spPr>
            <a:xfrm>
              <a:off x="5352402" y="6616569"/>
              <a:ext cx="231584" cy="217474"/>
            </a:xfrm>
            <a:prstGeom prst="rect">
              <a:avLst/>
            </a:prstGeom>
            <a:blipFill>
              <a:blip r:embed="rId6" cstate="print"/>
              <a:stretch>
                <a:fillRect/>
              </a:stretch>
            </a:blipFill>
          </p:spPr>
          <p:txBody>
            <a:bodyPr wrap="square" lIns="0" tIns="0" rIns="0" bIns="0" rtlCol="0"/>
            <a:lstStyle/>
            <a:p>
              <a:endParaRPr sz="1269"/>
            </a:p>
          </p:txBody>
        </p:sp>
        <p:sp>
          <p:nvSpPr>
            <p:cNvPr id="15" name="bg object 24">
              <a:extLst>
                <a:ext uri="{FF2B5EF4-FFF2-40B4-BE49-F238E27FC236}">
                  <a16:creationId xmlns:a16="http://schemas.microsoft.com/office/drawing/2014/main" id="{0D72E87D-FCBF-496B-A80E-8B7263578FDA}"/>
                </a:ext>
              </a:extLst>
            </p:cNvPr>
            <p:cNvSpPr/>
            <p:nvPr/>
          </p:nvSpPr>
          <p:spPr>
            <a:xfrm>
              <a:off x="5937261" y="6616569"/>
              <a:ext cx="231432" cy="217474"/>
            </a:xfrm>
            <a:prstGeom prst="rect">
              <a:avLst/>
            </a:prstGeom>
            <a:blipFill>
              <a:blip r:embed="rId7" cstate="print"/>
              <a:stretch>
                <a:fillRect/>
              </a:stretch>
            </a:blipFill>
          </p:spPr>
          <p:txBody>
            <a:bodyPr wrap="square" lIns="0" tIns="0" rIns="0" bIns="0" rtlCol="0"/>
            <a:lstStyle/>
            <a:p>
              <a:endParaRPr sz="1269"/>
            </a:p>
          </p:txBody>
        </p:sp>
        <p:sp>
          <p:nvSpPr>
            <p:cNvPr id="16" name="bg object 25">
              <a:extLst>
                <a:ext uri="{FF2B5EF4-FFF2-40B4-BE49-F238E27FC236}">
                  <a16:creationId xmlns:a16="http://schemas.microsoft.com/office/drawing/2014/main" id="{98F740B5-234A-4257-A438-78B109332C9E}"/>
                </a:ext>
              </a:extLst>
            </p:cNvPr>
            <p:cNvSpPr/>
            <p:nvPr/>
          </p:nvSpPr>
          <p:spPr>
            <a:xfrm>
              <a:off x="6224044" y="6616405"/>
              <a:ext cx="202895" cy="223596"/>
            </a:xfrm>
            <a:prstGeom prst="rect">
              <a:avLst/>
            </a:prstGeom>
            <a:blipFill>
              <a:blip r:embed="rId8" cstate="print"/>
              <a:stretch>
                <a:fillRect/>
              </a:stretch>
            </a:blipFill>
          </p:spPr>
          <p:txBody>
            <a:bodyPr wrap="square" lIns="0" tIns="0" rIns="0" bIns="0" rtlCol="0"/>
            <a:lstStyle/>
            <a:p>
              <a:endParaRPr sz="1269"/>
            </a:p>
          </p:txBody>
        </p:sp>
        <p:sp>
          <p:nvSpPr>
            <p:cNvPr id="17" name="bg object 26">
              <a:extLst>
                <a:ext uri="{FF2B5EF4-FFF2-40B4-BE49-F238E27FC236}">
                  <a16:creationId xmlns:a16="http://schemas.microsoft.com/office/drawing/2014/main" id="{FF50C68A-1BC7-4251-9DBD-A24569829E6B}"/>
                </a:ext>
              </a:extLst>
            </p:cNvPr>
            <p:cNvSpPr/>
            <p:nvPr/>
          </p:nvSpPr>
          <p:spPr>
            <a:xfrm>
              <a:off x="6461753" y="6616560"/>
              <a:ext cx="243662" cy="223443"/>
            </a:xfrm>
            <a:prstGeom prst="rect">
              <a:avLst/>
            </a:prstGeom>
            <a:blipFill>
              <a:blip r:embed="rId9" cstate="print"/>
              <a:stretch>
                <a:fillRect/>
              </a:stretch>
            </a:blipFill>
          </p:spPr>
          <p:txBody>
            <a:bodyPr wrap="square" lIns="0" tIns="0" rIns="0" bIns="0" rtlCol="0"/>
            <a:lstStyle/>
            <a:p>
              <a:endParaRPr sz="1269"/>
            </a:p>
          </p:txBody>
        </p:sp>
        <p:sp>
          <p:nvSpPr>
            <p:cNvPr id="18" name="bg object 27">
              <a:extLst>
                <a:ext uri="{FF2B5EF4-FFF2-40B4-BE49-F238E27FC236}">
                  <a16:creationId xmlns:a16="http://schemas.microsoft.com/office/drawing/2014/main" id="{52335262-6125-4C3E-BA7B-EFB06224C0A5}"/>
                </a:ext>
              </a:extLst>
            </p:cNvPr>
            <p:cNvSpPr/>
            <p:nvPr/>
          </p:nvSpPr>
          <p:spPr>
            <a:xfrm>
              <a:off x="3986034" y="6956628"/>
              <a:ext cx="601980" cy="146685"/>
            </a:xfrm>
            <a:custGeom>
              <a:avLst/>
              <a:gdLst/>
              <a:ahLst/>
              <a:cxnLst/>
              <a:rect l="l" t="t" r="r" b="b"/>
              <a:pathLst>
                <a:path w="601979" h="146684">
                  <a:moveTo>
                    <a:pt x="101320" y="100990"/>
                  </a:moveTo>
                  <a:lnTo>
                    <a:pt x="65024" y="73825"/>
                  </a:lnTo>
                  <a:lnTo>
                    <a:pt x="46609" y="69291"/>
                  </a:lnTo>
                  <a:lnTo>
                    <a:pt x="39903" y="67398"/>
                  </a:lnTo>
                  <a:lnTo>
                    <a:pt x="29921" y="63893"/>
                  </a:lnTo>
                  <a:lnTo>
                    <a:pt x="25768" y="61366"/>
                  </a:lnTo>
                  <a:lnTo>
                    <a:pt x="19164" y="54749"/>
                  </a:lnTo>
                  <a:lnTo>
                    <a:pt x="17500" y="50368"/>
                  </a:lnTo>
                  <a:lnTo>
                    <a:pt x="17500" y="37655"/>
                  </a:lnTo>
                  <a:lnTo>
                    <a:pt x="53479" y="20231"/>
                  </a:lnTo>
                  <a:lnTo>
                    <a:pt x="59702" y="20231"/>
                  </a:lnTo>
                  <a:lnTo>
                    <a:pt x="66065" y="21170"/>
                  </a:lnTo>
                  <a:lnTo>
                    <a:pt x="79006" y="24917"/>
                  </a:lnTo>
                  <a:lnTo>
                    <a:pt x="85115" y="27749"/>
                  </a:lnTo>
                  <a:lnTo>
                    <a:pt x="90817" y="31508"/>
                  </a:lnTo>
                  <a:lnTo>
                    <a:pt x="95694" y="20040"/>
                  </a:lnTo>
                  <a:lnTo>
                    <a:pt x="90246" y="16281"/>
                  </a:lnTo>
                  <a:lnTo>
                    <a:pt x="83794" y="13322"/>
                  </a:lnTo>
                  <a:lnTo>
                    <a:pt x="68872" y="9042"/>
                  </a:lnTo>
                  <a:lnTo>
                    <a:pt x="61264" y="7962"/>
                  </a:lnTo>
                  <a:lnTo>
                    <a:pt x="53479" y="7962"/>
                  </a:lnTo>
                  <a:lnTo>
                    <a:pt x="12382" y="20904"/>
                  </a:lnTo>
                  <a:lnTo>
                    <a:pt x="3314" y="38430"/>
                  </a:lnTo>
                  <a:lnTo>
                    <a:pt x="3314" y="53746"/>
                  </a:lnTo>
                  <a:lnTo>
                    <a:pt x="42697" y="81902"/>
                  </a:lnTo>
                  <a:lnTo>
                    <a:pt x="58547" y="85877"/>
                  </a:lnTo>
                  <a:lnTo>
                    <a:pt x="65214" y="87795"/>
                  </a:lnTo>
                  <a:lnTo>
                    <a:pt x="74815" y="91313"/>
                  </a:lnTo>
                  <a:lnTo>
                    <a:pt x="78854" y="93814"/>
                  </a:lnTo>
                  <a:lnTo>
                    <a:pt x="85483" y="100291"/>
                  </a:lnTo>
                  <a:lnTo>
                    <a:pt x="87122" y="104635"/>
                  </a:lnTo>
                  <a:lnTo>
                    <a:pt x="87122" y="117221"/>
                  </a:lnTo>
                  <a:lnTo>
                    <a:pt x="50571" y="134188"/>
                  </a:lnTo>
                  <a:lnTo>
                    <a:pt x="44107" y="133908"/>
                  </a:lnTo>
                  <a:lnTo>
                    <a:pt x="5626" y="117652"/>
                  </a:lnTo>
                  <a:lnTo>
                    <a:pt x="0" y="128739"/>
                  </a:lnTo>
                  <a:lnTo>
                    <a:pt x="35725" y="145224"/>
                  </a:lnTo>
                  <a:lnTo>
                    <a:pt x="50571" y="146443"/>
                  </a:lnTo>
                  <a:lnTo>
                    <a:pt x="58610" y="146138"/>
                  </a:lnTo>
                  <a:lnTo>
                    <a:pt x="99479" y="122415"/>
                  </a:lnTo>
                  <a:lnTo>
                    <a:pt x="101320" y="116179"/>
                  </a:lnTo>
                  <a:lnTo>
                    <a:pt x="101320" y="100990"/>
                  </a:lnTo>
                  <a:close/>
                </a:path>
                <a:path w="601979" h="146684">
                  <a:moveTo>
                    <a:pt x="215887" y="94119"/>
                  </a:moveTo>
                  <a:lnTo>
                    <a:pt x="201879" y="57556"/>
                  </a:lnTo>
                  <a:lnTo>
                    <a:pt x="201879" y="86347"/>
                  </a:lnTo>
                  <a:lnTo>
                    <a:pt x="201879" y="101904"/>
                  </a:lnTo>
                  <a:lnTo>
                    <a:pt x="177736" y="132346"/>
                  </a:lnTo>
                  <a:lnTo>
                    <a:pt x="171221" y="133997"/>
                  </a:lnTo>
                  <a:lnTo>
                    <a:pt x="156705" y="133997"/>
                  </a:lnTo>
                  <a:lnTo>
                    <a:pt x="127495" y="108839"/>
                  </a:lnTo>
                  <a:lnTo>
                    <a:pt x="125844" y="101904"/>
                  </a:lnTo>
                  <a:lnTo>
                    <a:pt x="125844" y="86347"/>
                  </a:lnTo>
                  <a:lnTo>
                    <a:pt x="150190" y="55905"/>
                  </a:lnTo>
                  <a:lnTo>
                    <a:pt x="156705" y="54254"/>
                  </a:lnTo>
                  <a:lnTo>
                    <a:pt x="171221" y="54254"/>
                  </a:lnTo>
                  <a:lnTo>
                    <a:pt x="200253" y="79425"/>
                  </a:lnTo>
                  <a:lnTo>
                    <a:pt x="201879" y="86347"/>
                  </a:lnTo>
                  <a:lnTo>
                    <a:pt x="201879" y="57556"/>
                  </a:lnTo>
                  <a:lnTo>
                    <a:pt x="163957" y="42202"/>
                  </a:lnTo>
                  <a:lnTo>
                    <a:pt x="156743" y="42621"/>
                  </a:lnTo>
                  <a:lnTo>
                    <a:pt x="122364" y="61696"/>
                  </a:lnTo>
                  <a:lnTo>
                    <a:pt x="111836" y="94119"/>
                  </a:lnTo>
                  <a:lnTo>
                    <a:pt x="112268" y="101422"/>
                  </a:lnTo>
                  <a:lnTo>
                    <a:pt x="131699" y="135864"/>
                  </a:lnTo>
                  <a:lnTo>
                    <a:pt x="163957" y="146253"/>
                  </a:lnTo>
                  <a:lnTo>
                    <a:pt x="171170" y="145834"/>
                  </a:lnTo>
                  <a:lnTo>
                    <a:pt x="198348" y="133997"/>
                  </a:lnTo>
                  <a:lnTo>
                    <a:pt x="201180" y="131546"/>
                  </a:lnTo>
                  <a:lnTo>
                    <a:pt x="215468" y="101422"/>
                  </a:lnTo>
                  <a:lnTo>
                    <a:pt x="215887" y="94119"/>
                  </a:lnTo>
                  <a:close/>
                </a:path>
                <a:path w="601979" h="146684">
                  <a:moveTo>
                    <a:pt x="348716" y="139052"/>
                  </a:moveTo>
                  <a:lnTo>
                    <a:pt x="343852" y="129133"/>
                  </a:lnTo>
                  <a:lnTo>
                    <a:pt x="341909" y="130835"/>
                  </a:lnTo>
                  <a:lnTo>
                    <a:pt x="339598" y="132118"/>
                  </a:lnTo>
                  <a:lnTo>
                    <a:pt x="334276" y="133934"/>
                  </a:lnTo>
                  <a:lnTo>
                    <a:pt x="331533" y="134391"/>
                  </a:lnTo>
                  <a:lnTo>
                    <a:pt x="322973" y="134391"/>
                  </a:lnTo>
                  <a:lnTo>
                    <a:pt x="318579" y="132803"/>
                  </a:lnTo>
                  <a:lnTo>
                    <a:pt x="312496" y="126453"/>
                  </a:lnTo>
                  <a:lnTo>
                    <a:pt x="310972" y="121805"/>
                  </a:lnTo>
                  <a:lnTo>
                    <a:pt x="310972" y="54648"/>
                  </a:lnTo>
                  <a:lnTo>
                    <a:pt x="342099" y="54648"/>
                  </a:lnTo>
                  <a:lnTo>
                    <a:pt x="342099" y="42976"/>
                  </a:lnTo>
                  <a:lnTo>
                    <a:pt x="310972" y="42976"/>
                  </a:lnTo>
                  <a:lnTo>
                    <a:pt x="310972" y="20612"/>
                  </a:lnTo>
                  <a:lnTo>
                    <a:pt x="297167" y="20612"/>
                  </a:lnTo>
                  <a:lnTo>
                    <a:pt x="297167" y="42976"/>
                  </a:lnTo>
                  <a:lnTo>
                    <a:pt x="278892" y="42976"/>
                  </a:lnTo>
                  <a:lnTo>
                    <a:pt x="252260" y="42989"/>
                  </a:lnTo>
                  <a:lnTo>
                    <a:pt x="252260" y="24574"/>
                  </a:lnTo>
                  <a:lnTo>
                    <a:pt x="253758" y="19761"/>
                  </a:lnTo>
                  <a:lnTo>
                    <a:pt x="256819" y="16522"/>
                  </a:lnTo>
                  <a:lnTo>
                    <a:pt x="259867" y="13284"/>
                  </a:lnTo>
                  <a:lnTo>
                    <a:pt x="264363" y="11671"/>
                  </a:lnTo>
                  <a:lnTo>
                    <a:pt x="276415" y="11671"/>
                  </a:lnTo>
                  <a:lnTo>
                    <a:pt x="281470" y="13360"/>
                  </a:lnTo>
                  <a:lnTo>
                    <a:pt x="285508" y="16725"/>
                  </a:lnTo>
                  <a:lnTo>
                    <a:pt x="290182" y="6413"/>
                  </a:lnTo>
                  <a:lnTo>
                    <a:pt x="287693" y="4330"/>
                  </a:lnTo>
                  <a:lnTo>
                    <a:pt x="284657" y="2768"/>
                  </a:lnTo>
                  <a:lnTo>
                    <a:pt x="277406" y="558"/>
                  </a:lnTo>
                  <a:lnTo>
                    <a:pt x="273634" y="0"/>
                  </a:lnTo>
                  <a:lnTo>
                    <a:pt x="259892" y="0"/>
                  </a:lnTo>
                  <a:lnTo>
                    <a:pt x="252272" y="2730"/>
                  </a:lnTo>
                  <a:lnTo>
                    <a:pt x="241515" y="13614"/>
                  </a:lnTo>
                  <a:lnTo>
                    <a:pt x="238810" y="20993"/>
                  </a:lnTo>
                  <a:lnTo>
                    <a:pt x="238810" y="42989"/>
                  </a:lnTo>
                  <a:lnTo>
                    <a:pt x="220535" y="42989"/>
                  </a:lnTo>
                  <a:lnTo>
                    <a:pt x="220535" y="54660"/>
                  </a:lnTo>
                  <a:lnTo>
                    <a:pt x="238810" y="54660"/>
                  </a:lnTo>
                  <a:lnTo>
                    <a:pt x="238810" y="145275"/>
                  </a:lnTo>
                  <a:lnTo>
                    <a:pt x="252628" y="145275"/>
                  </a:lnTo>
                  <a:lnTo>
                    <a:pt x="252628" y="54660"/>
                  </a:lnTo>
                  <a:lnTo>
                    <a:pt x="283743" y="54660"/>
                  </a:lnTo>
                  <a:lnTo>
                    <a:pt x="297167" y="54648"/>
                  </a:lnTo>
                  <a:lnTo>
                    <a:pt x="297167" y="125958"/>
                  </a:lnTo>
                  <a:lnTo>
                    <a:pt x="299758" y="133286"/>
                  </a:lnTo>
                  <a:lnTo>
                    <a:pt x="310134" y="143649"/>
                  </a:lnTo>
                  <a:lnTo>
                    <a:pt x="317525" y="146253"/>
                  </a:lnTo>
                  <a:lnTo>
                    <a:pt x="331279" y="146253"/>
                  </a:lnTo>
                  <a:lnTo>
                    <a:pt x="335267" y="145630"/>
                  </a:lnTo>
                  <a:lnTo>
                    <a:pt x="342900" y="143179"/>
                  </a:lnTo>
                  <a:lnTo>
                    <a:pt x="346113" y="141401"/>
                  </a:lnTo>
                  <a:lnTo>
                    <a:pt x="348716" y="139052"/>
                  </a:lnTo>
                  <a:close/>
                </a:path>
                <a:path w="601979" h="146684">
                  <a:moveTo>
                    <a:pt x="514426" y="42989"/>
                  </a:moveTo>
                  <a:lnTo>
                    <a:pt x="501764" y="42989"/>
                  </a:lnTo>
                  <a:lnTo>
                    <a:pt x="469290" y="129908"/>
                  </a:lnTo>
                  <a:lnTo>
                    <a:pt x="436626" y="42989"/>
                  </a:lnTo>
                  <a:lnTo>
                    <a:pt x="424764" y="42989"/>
                  </a:lnTo>
                  <a:lnTo>
                    <a:pt x="391896" y="129908"/>
                  </a:lnTo>
                  <a:lnTo>
                    <a:pt x="359791" y="42989"/>
                  </a:lnTo>
                  <a:lnTo>
                    <a:pt x="346570" y="42989"/>
                  </a:lnTo>
                  <a:lnTo>
                    <a:pt x="385076" y="145288"/>
                  </a:lnTo>
                  <a:lnTo>
                    <a:pt x="398119" y="145288"/>
                  </a:lnTo>
                  <a:lnTo>
                    <a:pt x="430390" y="61468"/>
                  </a:lnTo>
                  <a:lnTo>
                    <a:pt x="462686" y="145288"/>
                  </a:lnTo>
                  <a:lnTo>
                    <a:pt x="475691" y="145288"/>
                  </a:lnTo>
                  <a:lnTo>
                    <a:pt x="514426" y="42989"/>
                  </a:lnTo>
                  <a:close/>
                </a:path>
                <a:path w="601979" h="146684">
                  <a:moveTo>
                    <a:pt x="601726" y="81876"/>
                  </a:moveTo>
                  <a:lnTo>
                    <a:pt x="601052" y="72656"/>
                  </a:lnTo>
                  <a:lnTo>
                    <a:pt x="599046" y="64643"/>
                  </a:lnTo>
                  <a:lnTo>
                    <a:pt x="595693" y="57835"/>
                  </a:lnTo>
                  <a:lnTo>
                    <a:pt x="592721" y="54254"/>
                  </a:lnTo>
                  <a:lnTo>
                    <a:pt x="591032" y="52209"/>
                  </a:lnTo>
                  <a:lnTo>
                    <a:pt x="585101" y="47828"/>
                  </a:lnTo>
                  <a:lnTo>
                    <a:pt x="577989" y="44704"/>
                  </a:lnTo>
                  <a:lnTo>
                    <a:pt x="569722" y="42824"/>
                  </a:lnTo>
                  <a:lnTo>
                    <a:pt x="560298" y="42202"/>
                  </a:lnTo>
                  <a:lnTo>
                    <a:pt x="552246" y="42202"/>
                  </a:lnTo>
                  <a:lnTo>
                    <a:pt x="544614" y="43408"/>
                  </a:lnTo>
                  <a:lnTo>
                    <a:pt x="530098" y="48196"/>
                  </a:lnTo>
                  <a:lnTo>
                    <a:pt x="523875" y="51612"/>
                  </a:lnTo>
                  <a:lnTo>
                    <a:pt x="518680" y="56019"/>
                  </a:lnTo>
                  <a:lnTo>
                    <a:pt x="524903" y="66306"/>
                  </a:lnTo>
                  <a:lnTo>
                    <a:pt x="529183" y="62560"/>
                  </a:lnTo>
                  <a:lnTo>
                    <a:pt x="534289" y="59613"/>
                  </a:lnTo>
                  <a:lnTo>
                    <a:pt x="546239" y="55321"/>
                  </a:lnTo>
                  <a:lnTo>
                    <a:pt x="552450" y="54254"/>
                  </a:lnTo>
                  <a:lnTo>
                    <a:pt x="568401" y="54254"/>
                  </a:lnTo>
                  <a:lnTo>
                    <a:pt x="575602" y="56553"/>
                  </a:lnTo>
                  <a:lnTo>
                    <a:pt x="585444" y="65760"/>
                  </a:lnTo>
                  <a:lnTo>
                    <a:pt x="587921" y="72491"/>
                  </a:lnTo>
                  <a:lnTo>
                    <a:pt x="587921" y="87503"/>
                  </a:lnTo>
                  <a:lnTo>
                    <a:pt x="587921" y="97828"/>
                  </a:lnTo>
                  <a:lnTo>
                    <a:pt x="587921" y="114554"/>
                  </a:lnTo>
                  <a:lnTo>
                    <a:pt x="585177" y="121285"/>
                  </a:lnTo>
                  <a:lnTo>
                    <a:pt x="581025" y="126453"/>
                  </a:lnTo>
                  <a:lnTo>
                    <a:pt x="569887" y="133565"/>
                  </a:lnTo>
                  <a:lnTo>
                    <a:pt x="563206" y="135356"/>
                  </a:lnTo>
                  <a:lnTo>
                    <a:pt x="547281" y="135356"/>
                  </a:lnTo>
                  <a:lnTo>
                    <a:pt x="540918" y="133642"/>
                  </a:lnTo>
                  <a:lnTo>
                    <a:pt x="531825" y="126771"/>
                  </a:lnTo>
                  <a:lnTo>
                    <a:pt x="529564" y="122085"/>
                  </a:lnTo>
                  <a:lnTo>
                    <a:pt x="529564" y="116103"/>
                  </a:lnTo>
                  <a:lnTo>
                    <a:pt x="531202" y="108102"/>
                  </a:lnTo>
                  <a:lnTo>
                    <a:pt x="536117" y="102400"/>
                  </a:lnTo>
                  <a:lnTo>
                    <a:pt x="544322" y="98971"/>
                  </a:lnTo>
                  <a:lnTo>
                    <a:pt x="555815" y="97828"/>
                  </a:lnTo>
                  <a:lnTo>
                    <a:pt x="587921" y="97828"/>
                  </a:lnTo>
                  <a:lnTo>
                    <a:pt x="587921" y="87503"/>
                  </a:lnTo>
                  <a:lnTo>
                    <a:pt x="555434" y="87503"/>
                  </a:lnTo>
                  <a:lnTo>
                    <a:pt x="545820" y="88011"/>
                  </a:lnTo>
                  <a:lnTo>
                    <a:pt x="515962" y="107810"/>
                  </a:lnTo>
                  <a:lnTo>
                    <a:pt x="515962" y="125450"/>
                  </a:lnTo>
                  <a:lnTo>
                    <a:pt x="553288" y="146265"/>
                  </a:lnTo>
                  <a:lnTo>
                    <a:pt x="561594" y="146265"/>
                  </a:lnTo>
                  <a:lnTo>
                    <a:pt x="568769" y="144767"/>
                  </a:lnTo>
                  <a:lnTo>
                    <a:pt x="580821" y="138785"/>
                  </a:lnTo>
                  <a:lnTo>
                    <a:pt x="584581" y="135356"/>
                  </a:lnTo>
                  <a:lnTo>
                    <a:pt x="585381" y="134632"/>
                  </a:lnTo>
                  <a:lnTo>
                    <a:pt x="588505" y="129324"/>
                  </a:lnTo>
                  <a:lnTo>
                    <a:pt x="588505" y="145275"/>
                  </a:lnTo>
                  <a:lnTo>
                    <a:pt x="601726" y="145275"/>
                  </a:lnTo>
                  <a:lnTo>
                    <a:pt x="601726" y="129324"/>
                  </a:lnTo>
                  <a:lnTo>
                    <a:pt x="601726" y="97828"/>
                  </a:lnTo>
                  <a:lnTo>
                    <a:pt x="601726" y="81876"/>
                  </a:lnTo>
                  <a:close/>
                </a:path>
              </a:pathLst>
            </a:custGeom>
            <a:solidFill>
              <a:srgbClr val="394A4E"/>
            </a:solidFill>
          </p:spPr>
          <p:txBody>
            <a:bodyPr wrap="square" lIns="0" tIns="0" rIns="0" bIns="0" rtlCol="0"/>
            <a:lstStyle/>
            <a:p>
              <a:endParaRPr sz="1269"/>
            </a:p>
          </p:txBody>
        </p:sp>
        <p:sp>
          <p:nvSpPr>
            <p:cNvPr id="19" name="bg object 28">
              <a:extLst>
                <a:ext uri="{FF2B5EF4-FFF2-40B4-BE49-F238E27FC236}">
                  <a16:creationId xmlns:a16="http://schemas.microsoft.com/office/drawing/2014/main" id="{CC86B53F-DE23-4FB8-B8FF-4177004D092F}"/>
                </a:ext>
              </a:extLst>
            </p:cNvPr>
            <p:cNvSpPr/>
            <p:nvPr/>
          </p:nvSpPr>
          <p:spPr>
            <a:xfrm>
              <a:off x="4617708" y="6998829"/>
              <a:ext cx="157140" cy="104051"/>
            </a:xfrm>
            <a:prstGeom prst="rect">
              <a:avLst/>
            </a:prstGeom>
            <a:blipFill>
              <a:blip r:embed="rId10" cstate="print"/>
              <a:stretch>
                <a:fillRect/>
              </a:stretch>
            </a:blipFill>
          </p:spPr>
          <p:txBody>
            <a:bodyPr wrap="square" lIns="0" tIns="0" rIns="0" bIns="0" rtlCol="0"/>
            <a:lstStyle/>
            <a:p>
              <a:endParaRPr sz="1269"/>
            </a:p>
          </p:txBody>
        </p:sp>
        <p:sp>
          <p:nvSpPr>
            <p:cNvPr id="20" name="bg object 29">
              <a:extLst>
                <a:ext uri="{FF2B5EF4-FFF2-40B4-BE49-F238E27FC236}">
                  <a16:creationId xmlns:a16="http://schemas.microsoft.com/office/drawing/2014/main" id="{07884EEF-A27B-4667-9C9B-EE3CD819376C}"/>
                </a:ext>
              </a:extLst>
            </p:cNvPr>
            <p:cNvSpPr/>
            <p:nvPr/>
          </p:nvSpPr>
          <p:spPr>
            <a:xfrm>
              <a:off x="4940637" y="7039028"/>
              <a:ext cx="14604" cy="62230"/>
            </a:xfrm>
            <a:custGeom>
              <a:avLst/>
              <a:gdLst/>
              <a:ahLst/>
              <a:cxnLst/>
              <a:rect l="l" t="t" r="r" b="b"/>
              <a:pathLst>
                <a:path w="14604" h="62229">
                  <a:moveTo>
                    <a:pt x="0" y="62229"/>
                  </a:moveTo>
                  <a:lnTo>
                    <a:pt x="14389" y="62229"/>
                  </a:lnTo>
                  <a:lnTo>
                    <a:pt x="14389" y="0"/>
                  </a:lnTo>
                  <a:lnTo>
                    <a:pt x="0" y="0"/>
                  </a:lnTo>
                  <a:lnTo>
                    <a:pt x="0" y="62229"/>
                  </a:lnTo>
                  <a:close/>
                </a:path>
              </a:pathLst>
            </a:custGeom>
            <a:solidFill>
              <a:srgbClr val="394A4E"/>
            </a:solidFill>
          </p:spPr>
          <p:txBody>
            <a:bodyPr wrap="square" lIns="0" tIns="0" rIns="0" bIns="0" rtlCol="0"/>
            <a:lstStyle/>
            <a:p>
              <a:endParaRPr sz="1269"/>
            </a:p>
          </p:txBody>
        </p:sp>
        <p:sp>
          <p:nvSpPr>
            <p:cNvPr id="21" name="bg object 30">
              <a:extLst>
                <a:ext uri="{FF2B5EF4-FFF2-40B4-BE49-F238E27FC236}">
                  <a16:creationId xmlns:a16="http://schemas.microsoft.com/office/drawing/2014/main" id="{E2C6A677-0BE3-47C6-9D3D-C63C93D59D7B}"/>
                </a:ext>
              </a:extLst>
            </p:cNvPr>
            <p:cNvSpPr/>
            <p:nvPr/>
          </p:nvSpPr>
          <p:spPr>
            <a:xfrm>
              <a:off x="4940630" y="6965378"/>
              <a:ext cx="114300" cy="135890"/>
            </a:xfrm>
            <a:custGeom>
              <a:avLst/>
              <a:gdLst/>
              <a:ahLst/>
              <a:cxnLst/>
              <a:rect l="l" t="t" r="r" b="b"/>
              <a:pathLst>
                <a:path w="114300" h="135890">
                  <a:moveTo>
                    <a:pt x="113766" y="0"/>
                  </a:moveTo>
                  <a:lnTo>
                    <a:pt x="99580" y="0"/>
                  </a:lnTo>
                  <a:lnTo>
                    <a:pt x="99580" y="60960"/>
                  </a:lnTo>
                  <a:lnTo>
                    <a:pt x="14389" y="60960"/>
                  </a:lnTo>
                  <a:lnTo>
                    <a:pt x="14389" y="0"/>
                  </a:lnTo>
                  <a:lnTo>
                    <a:pt x="0" y="0"/>
                  </a:lnTo>
                  <a:lnTo>
                    <a:pt x="0" y="60960"/>
                  </a:lnTo>
                  <a:lnTo>
                    <a:pt x="0" y="73660"/>
                  </a:lnTo>
                  <a:lnTo>
                    <a:pt x="99580" y="73660"/>
                  </a:lnTo>
                  <a:lnTo>
                    <a:pt x="99580" y="135890"/>
                  </a:lnTo>
                  <a:lnTo>
                    <a:pt x="113766" y="135890"/>
                  </a:lnTo>
                  <a:lnTo>
                    <a:pt x="113766" y="73660"/>
                  </a:lnTo>
                  <a:lnTo>
                    <a:pt x="113766" y="60960"/>
                  </a:lnTo>
                  <a:lnTo>
                    <a:pt x="113766" y="0"/>
                  </a:lnTo>
                  <a:close/>
                </a:path>
              </a:pathLst>
            </a:custGeom>
            <a:solidFill>
              <a:srgbClr val="394A4E"/>
            </a:solidFill>
          </p:spPr>
          <p:txBody>
            <a:bodyPr wrap="square" lIns="0" tIns="0" rIns="0" bIns="0" rtlCol="0"/>
            <a:lstStyle/>
            <a:p>
              <a:endParaRPr sz="1269"/>
            </a:p>
          </p:txBody>
        </p:sp>
        <p:sp>
          <p:nvSpPr>
            <p:cNvPr id="22" name="bg object 31">
              <a:extLst>
                <a:ext uri="{FF2B5EF4-FFF2-40B4-BE49-F238E27FC236}">
                  <a16:creationId xmlns:a16="http://schemas.microsoft.com/office/drawing/2014/main" id="{BDDF2334-4E41-4E90-AE75-7C910739D87B}"/>
                </a:ext>
              </a:extLst>
            </p:cNvPr>
            <p:cNvSpPr/>
            <p:nvPr/>
          </p:nvSpPr>
          <p:spPr>
            <a:xfrm>
              <a:off x="5079699" y="6998431"/>
              <a:ext cx="85763" cy="104063"/>
            </a:xfrm>
            <a:prstGeom prst="rect">
              <a:avLst/>
            </a:prstGeom>
            <a:blipFill>
              <a:blip r:embed="rId11" cstate="print"/>
              <a:stretch>
                <a:fillRect/>
              </a:stretch>
            </a:blipFill>
          </p:spPr>
          <p:txBody>
            <a:bodyPr wrap="square" lIns="0" tIns="0" rIns="0" bIns="0" rtlCol="0"/>
            <a:lstStyle/>
            <a:p>
              <a:endParaRPr sz="1269"/>
            </a:p>
          </p:txBody>
        </p:sp>
        <p:sp>
          <p:nvSpPr>
            <p:cNvPr id="23" name="bg object 32">
              <a:extLst>
                <a:ext uri="{FF2B5EF4-FFF2-40B4-BE49-F238E27FC236}">
                  <a16:creationId xmlns:a16="http://schemas.microsoft.com/office/drawing/2014/main" id="{915F53F6-F1BC-46B8-A864-D6DA93C096C2}"/>
                </a:ext>
              </a:extLst>
            </p:cNvPr>
            <p:cNvSpPr/>
            <p:nvPr/>
          </p:nvSpPr>
          <p:spPr>
            <a:xfrm>
              <a:off x="5195396" y="6957212"/>
              <a:ext cx="429615" cy="145282"/>
            </a:xfrm>
            <a:prstGeom prst="rect">
              <a:avLst/>
            </a:prstGeom>
            <a:blipFill>
              <a:blip r:embed="rId12" cstate="print"/>
              <a:stretch>
                <a:fillRect/>
              </a:stretch>
            </a:blipFill>
          </p:spPr>
          <p:txBody>
            <a:bodyPr wrap="square" lIns="0" tIns="0" rIns="0" bIns="0" rtlCol="0"/>
            <a:lstStyle/>
            <a:p>
              <a:endParaRPr sz="1269"/>
            </a:p>
          </p:txBody>
        </p:sp>
        <p:sp>
          <p:nvSpPr>
            <p:cNvPr id="24" name="bg object 33">
              <a:extLst>
                <a:ext uri="{FF2B5EF4-FFF2-40B4-BE49-F238E27FC236}">
                  <a16:creationId xmlns:a16="http://schemas.microsoft.com/office/drawing/2014/main" id="{CA5AFA25-FA4C-4EA2-ACAA-603687C7AA44}"/>
                </a:ext>
              </a:extLst>
            </p:cNvPr>
            <p:cNvSpPr/>
            <p:nvPr/>
          </p:nvSpPr>
          <p:spPr>
            <a:xfrm>
              <a:off x="5654962" y="6998434"/>
              <a:ext cx="157125" cy="104051"/>
            </a:xfrm>
            <a:prstGeom prst="rect">
              <a:avLst/>
            </a:prstGeom>
            <a:blipFill>
              <a:blip r:embed="rId13" cstate="print"/>
              <a:stretch>
                <a:fillRect/>
              </a:stretch>
            </a:blipFill>
          </p:spPr>
          <p:txBody>
            <a:bodyPr wrap="square" lIns="0" tIns="0" rIns="0" bIns="0" rtlCol="0"/>
            <a:lstStyle/>
            <a:p>
              <a:endParaRPr sz="1269"/>
            </a:p>
          </p:txBody>
        </p:sp>
        <p:sp>
          <p:nvSpPr>
            <p:cNvPr id="25" name="bg object 34">
              <a:extLst>
                <a:ext uri="{FF2B5EF4-FFF2-40B4-BE49-F238E27FC236}">
                  <a16:creationId xmlns:a16="http://schemas.microsoft.com/office/drawing/2014/main" id="{C928F008-2278-4224-AE9E-EB8705DAFCD8}"/>
                </a:ext>
              </a:extLst>
            </p:cNvPr>
            <p:cNvSpPr/>
            <p:nvPr/>
          </p:nvSpPr>
          <p:spPr>
            <a:xfrm>
              <a:off x="5977892" y="6964099"/>
              <a:ext cx="211373" cy="138480"/>
            </a:xfrm>
            <a:prstGeom prst="rect">
              <a:avLst/>
            </a:prstGeom>
            <a:blipFill>
              <a:blip r:embed="rId14" cstate="print"/>
              <a:stretch>
                <a:fillRect/>
              </a:stretch>
            </a:blipFill>
          </p:spPr>
          <p:txBody>
            <a:bodyPr wrap="square" lIns="0" tIns="0" rIns="0" bIns="0" rtlCol="0"/>
            <a:lstStyle/>
            <a:p>
              <a:endParaRPr sz="1269"/>
            </a:p>
          </p:txBody>
        </p:sp>
        <p:sp>
          <p:nvSpPr>
            <p:cNvPr id="26" name="bg object 35">
              <a:extLst>
                <a:ext uri="{FF2B5EF4-FFF2-40B4-BE49-F238E27FC236}">
                  <a16:creationId xmlns:a16="http://schemas.microsoft.com/office/drawing/2014/main" id="{5F94E5FF-A1B3-4A8D-8A7C-6422FAB540AB}"/>
                </a:ext>
              </a:extLst>
            </p:cNvPr>
            <p:cNvSpPr/>
            <p:nvPr/>
          </p:nvSpPr>
          <p:spPr>
            <a:xfrm>
              <a:off x="6209902" y="6957123"/>
              <a:ext cx="495510" cy="145267"/>
            </a:xfrm>
            <a:prstGeom prst="rect">
              <a:avLst/>
            </a:prstGeom>
            <a:blipFill>
              <a:blip r:embed="rId15" cstate="print"/>
              <a:stretch>
                <a:fillRect/>
              </a:stretch>
            </a:blipFill>
          </p:spPr>
          <p:txBody>
            <a:bodyPr wrap="square" lIns="0" tIns="0" rIns="0" bIns="0" rtlCol="0"/>
            <a:lstStyle/>
            <a:p>
              <a:endParaRPr sz="1269"/>
            </a:p>
          </p:txBody>
        </p:sp>
        <p:sp>
          <p:nvSpPr>
            <p:cNvPr id="27" name="bg object 36">
              <a:extLst>
                <a:ext uri="{FF2B5EF4-FFF2-40B4-BE49-F238E27FC236}">
                  <a16:creationId xmlns:a16="http://schemas.microsoft.com/office/drawing/2014/main" id="{0F42E609-1EA1-4AB9-913F-17AB42527298}"/>
                </a:ext>
              </a:extLst>
            </p:cNvPr>
            <p:cNvSpPr/>
            <p:nvPr/>
          </p:nvSpPr>
          <p:spPr>
            <a:xfrm>
              <a:off x="4815166" y="7035063"/>
              <a:ext cx="85725" cy="9525"/>
            </a:xfrm>
            <a:custGeom>
              <a:avLst/>
              <a:gdLst/>
              <a:ahLst/>
              <a:cxnLst/>
              <a:rect l="l" t="t" r="r" b="b"/>
              <a:pathLst>
                <a:path w="85725" h="9525">
                  <a:moveTo>
                    <a:pt x="85128" y="0"/>
                  </a:moveTo>
                  <a:lnTo>
                    <a:pt x="0" y="0"/>
                  </a:lnTo>
                  <a:lnTo>
                    <a:pt x="0" y="9270"/>
                  </a:lnTo>
                  <a:lnTo>
                    <a:pt x="85128" y="9270"/>
                  </a:lnTo>
                  <a:lnTo>
                    <a:pt x="85128" y="0"/>
                  </a:lnTo>
                  <a:close/>
                </a:path>
              </a:pathLst>
            </a:custGeom>
            <a:solidFill>
              <a:srgbClr val="F6D661"/>
            </a:solidFill>
          </p:spPr>
          <p:txBody>
            <a:bodyPr wrap="square" lIns="0" tIns="0" rIns="0" bIns="0" rtlCol="0"/>
            <a:lstStyle/>
            <a:p>
              <a:endParaRPr sz="1269"/>
            </a:p>
          </p:txBody>
        </p:sp>
        <p:sp>
          <p:nvSpPr>
            <p:cNvPr id="28" name="bg object 37">
              <a:extLst>
                <a:ext uri="{FF2B5EF4-FFF2-40B4-BE49-F238E27FC236}">
                  <a16:creationId xmlns:a16="http://schemas.microsoft.com/office/drawing/2014/main" id="{B37DE213-2DD1-45F2-BEDE-F54D2DD245C5}"/>
                </a:ext>
              </a:extLst>
            </p:cNvPr>
            <p:cNvSpPr/>
            <p:nvPr/>
          </p:nvSpPr>
          <p:spPr>
            <a:xfrm>
              <a:off x="5852452" y="7035063"/>
              <a:ext cx="85725" cy="9525"/>
            </a:xfrm>
            <a:custGeom>
              <a:avLst/>
              <a:gdLst/>
              <a:ahLst/>
              <a:cxnLst/>
              <a:rect l="l" t="t" r="r" b="b"/>
              <a:pathLst>
                <a:path w="85725" h="9525">
                  <a:moveTo>
                    <a:pt x="85102" y="0"/>
                  </a:moveTo>
                  <a:lnTo>
                    <a:pt x="0" y="0"/>
                  </a:lnTo>
                  <a:lnTo>
                    <a:pt x="0" y="9270"/>
                  </a:lnTo>
                  <a:lnTo>
                    <a:pt x="85102" y="9270"/>
                  </a:lnTo>
                  <a:lnTo>
                    <a:pt x="85102" y="0"/>
                  </a:lnTo>
                  <a:close/>
                </a:path>
              </a:pathLst>
            </a:custGeom>
            <a:solidFill>
              <a:srgbClr val="F6D661"/>
            </a:solidFill>
          </p:spPr>
          <p:txBody>
            <a:bodyPr wrap="square" lIns="0" tIns="0" rIns="0" bIns="0" rtlCol="0"/>
            <a:lstStyle/>
            <a:p>
              <a:endParaRPr sz="1269"/>
            </a:p>
          </p:txBody>
        </p:sp>
        <p:sp>
          <p:nvSpPr>
            <p:cNvPr id="29" name="bg object 38">
              <a:extLst>
                <a:ext uri="{FF2B5EF4-FFF2-40B4-BE49-F238E27FC236}">
                  <a16:creationId xmlns:a16="http://schemas.microsoft.com/office/drawing/2014/main" id="{E6FE8D88-302F-454E-8232-4359A7AA8576}"/>
                </a:ext>
              </a:extLst>
            </p:cNvPr>
            <p:cNvSpPr/>
            <p:nvPr/>
          </p:nvSpPr>
          <p:spPr>
            <a:xfrm>
              <a:off x="4856011" y="5896311"/>
              <a:ext cx="667385" cy="511175"/>
            </a:xfrm>
            <a:custGeom>
              <a:avLst/>
              <a:gdLst/>
              <a:ahLst/>
              <a:cxnLst/>
              <a:rect l="l" t="t" r="r" b="b"/>
              <a:pathLst>
                <a:path w="667385" h="511175">
                  <a:moveTo>
                    <a:pt x="321726" y="45"/>
                  </a:moveTo>
                  <a:lnTo>
                    <a:pt x="260222" y="1605"/>
                  </a:lnTo>
                  <a:lnTo>
                    <a:pt x="211258" y="6886"/>
                  </a:lnTo>
                  <a:lnTo>
                    <a:pt x="166114" y="16533"/>
                  </a:lnTo>
                  <a:lnTo>
                    <a:pt x="125069" y="31240"/>
                  </a:lnTo>
                  <a:lnTo>
                    <a:pt x="88404" y="51701"/>
                  </a:lnTo>
                  <a:lnTo>
                    <a:pt x="54968" y="81371"/>
                  </a:lnTo>
                  <a:lnTo>
                    <a:pt x="30013" y="117159"/>
                  </a:lnTo>
                  <a:lnTo>
                    <a:pt x="12936" y="158510"/>
                  </a:lnTo>
                  <a:lnTo>
                    <a:pt x="3133" y="204872"/>
                  </a:lnTo>
                  <a:lnTo>
                    <a:pt x="0" y="255689"/>
                  </a:lnTo>
                  <a:lnTo>
                    <a:pt x="3133" y="306866"/>
                  </a:lnTo>
                  <a:lnTo>
                    <a:pt x="12936" y="353213"/>
                  </a:lnTo>
                  <a:lnTo>
                    <a:pt x="30013" y="394271"/>
                  </a:lnTo>
                  <a:lnTo>
                    <a:pt x="54968" y="429582"/>
                  </a:lnTo>
                  <a:lnTo>
                    <a:pt x="88404" y="458685"/>
                  </a:lnTo>
                  <a:lnTo>
                    <a:pt x="125069" y="479144"/>
                  </a:lnTo>
                  <a:lnTo>
                    <a:pt x="166114" y="493857"/>
                  </a:lnTo>
                  <a:lnTo>
                    <a:pt x="211258" y="503514"/>
                  </a:lnTo>
                  <a:lnTo>
                    <a:pt x="260222" y="508803"/>
                  </a:lnTo>
                  <a:lnTo>
                    <a:pt x="312724" y="510413"/>
                  </a:lnTo>
                  <a:lnTo>
                    <a:pt x="336892" y="510095"/>
                  </a:lnTo>
                  <a:lnTo>
                    <a:pt x="336892" y="510654"/>
                  </a:lnTo>
                  <a:lnTo>
                    <a:pt x="666851" y="510654"/>
                  </a:lnTo>
                  <a:lnTo>
                    <a:pt x="666851" y="723"/>
                  </a:lnTo>
                  <a:lnTo>
                    <a:pt x="348170" y="723"/>
                  </a:lnTo>
                  <a:lnTo>
                    <a:pt x="321726" y="45"/>
                  </a:lnTo>
                  <a:close/>
                </a:path>
              </a:pathLst>
            </a:custGeom>
            <a:solidFill>
              <a:srgbClr val="3D5BA9"/>
            </a:solidFill>
          </p:spPr>
          <p:txBody>
            <a:bodyPr wrap="square" lIns="0" tIns="0" rIns="0" bIns="0" rtlCol="0"/>
            <a:lstStyle/>
            <a:p>
              <a:endParaRPr sz="1269"/>
            </a:p>
          </p:txBody>
        </p:sp>
        <p:sp>
          <p:nvSpPr>
            <p:cNvPr id="30" name="bg object 39">
              <a:extLst>
                <a:ext uri="{FF2B5EF4-FFF2-40B4-BE49-F238E27FC236}">
                  <a16:creationId xmlns:a16="http://schemas.microsoft.com/office/drawing/2014/main" id="{43CB4AC0-83E9-4C9D-9987-41E53E67A3B5}"/>
                </a:ext>
              </a:extLst>
            </p:cNvPr>
            <p:cNvSpPr/>
            <p:nvPr/>
          </p:nvSpPr>
          <p:spPr>
            <a:xfrm>
              <a:off x="5221253" y="5896321"/>
              <a:ext cx="614680" cy="510540"/>
            </a:xfrm>
            <a:custGeom>
              <a:avLst/>
              <a:gdLst/>
              <a:ahLst/>
              <a:cxnLst/>
              <a:rect l="l" t="t" r="r" b="b"/>
              <a:pathLst>
                <a:path w="614679" h="510539">
                  <a:moveTo>
                    <a:pt x="307594" y="0"/>
                  </a:moveTo>
                  <a:lnTo>
                    <a:pt x="255944" y="1604"/>
                  </a:lnTo>
                  <a:lnTo>
                    <a:pt x="207780" y="6881"/>
                  </a:lnTo>
                  <a:lnTo>
                    <a:pt x="163376" y="16525"/>
                  </a:lnTo>
                  <a:lnTo>
                    <a:pt x="123006" y="31229"/>
                  </a:lnTo>
                  <a:lnTo>
                    <a:pt x="86944" y="51688"/>
                  </a:lnTo>
                  <a:lnTo>
                    <a:pt x="54064" y="81358"/>
                  </a:lnTo>
                  <a:lnTo>
                    <a:pt x="29522" y="117145"/>
                  </a:lnTo>
                  <a:lnTo>
                    <a:pt x="12726" y="158495"/>
                  </a:lnTo>
                  <a:lnTo>
                    <a:pt x="3082" y="204853"/>
                  </a:lnTo>
                  <a:lnTo>
                    <a:pt x="0" y="255663"/>
                  </a:lnTo>
                  <a:lnTo>
                    <a:pt x="3082" y="306848"/>
                  </a:lnTo>
                  <a:lnTo>
                    <a:pt x="12726" y="353201"/>
                  </a:lnTo>
                  <a:lnTo>
                    <a:pt x="29522" y="394263"/>
                  </a:lnTo>
                  <a:lnTo>
                    <a:pt x="54064" y="429574"/>
                  </a:lnTo>
                  <a:lnTo>
                    <a:pt x="86944" y="458673"/>
                  </a:lnTo>
                  <a:lnTo>
                    <a:pt x="123006" y="479136"/>
                  </a:lnTo>
                  <a:lnTo>
                    <a:pt x="163376" y="493850"/>
                  </a:lnTo>
                  <a:lnTo>
                    <a:pt x="207780" y="503505"/>
                  </a:lnTo>
                  <a:lnTo>
                    <a:pt x="255944" y="508791"/>
                  </a:lnTo>
                  <a:lnTo>
                    <a:pt x="307594" y="510400"/>
                  </a:lnTo>
                  <a:lnTo>
                    <a:pt x="358320" y="508881"/>
                  </a:lnTo>
                  <a:lnTo>
                    <a:pt x="405971" y="503775"/>
                  </a:lnTo>
                  <a:lnTo>
                    <a:pt x="450228" y="494256"/>
                  </a:lnTo>
                  <a:lnTo>
                    <a:pt x="490774" y="479497"/>
                  </a:lnTo>
                  <a:lnTo>
                    <a:pt x="527291" y="458673"/>
                  </a:lnTo>
                  <a:lnTo>
                    <a:pt x="560177" y="429477"/>
                  </a:lnTo>
                  <a:lnTo>
                    <a:pt x="584710" y="393936"/>
                  </a:lnTo>
                  <a:lnTo>
                    <a:pt x="601492" y="352598"/>
                  </a:lnTo>
                  <a:lnTo>
                    <a:pt x="611121" y="306011"/>
                  </a:lnTo>
                  <a:lnTo>
                    <a:pt x="614197" y="254723"/>
                  </a:lnTo>
                  <a:lnTo>
                    <a:pt x="611211" y="204371"/>
                  </a:lnTo>
                  <a:lnTo>
                    <a:pt x="601762" y="158292"/>
                  </a:lnTo>
                  <a:lnTo>
                    <a:pt x="585116" y="117085"/>
                  </a:lnTo>
                  <a:lnTo>
                    <a:pt x="560537" y="81351"/>
                  </a:lnTo>
                  <a:lnTo>
                    <a:pt x="527291" y="51688"/>
                  </a:lnTo>
                  <a:lnTo>
                    <a:pt x="490866" y="31229"/>
                  </a:lnTo>
                  <a:lnTo>
                    <a:pt x="450506" y="16525"/>
                  </a:lnTo>
                  <a:lnTo>
                    <a:pt x="406388" y="6881"/>
                  </a:lnTo>
                  <a:lnTo>
                    <a:pt x="358691" y="1604"/>
                  </a:lnTo>
                  <a:lnTo>
                    <a:pt x="307594" y="0"/>
                  </a:lnTo>
                  <a:close/>
                </a:path>
              </a:pathLst>
            </a:custGeom>
            <a:solidFill>
              <a:srgbClr val="F6D661"/>
            </a:solidFill>
          </p:spPr>
          <p:txBody>
            <a:bodyPr wrap="square" lIns="0" tIns="0" rIns="0" bIns="0" rtlCol="0"/>
            <a:lstStyle/>
            <a:p>
              <a:endParaRPr sz="1269"/>
            </a:p>
          </p:txBody>
        </p:sp>
      </p:grpSp>
    </p:spTree>
    <p:extLst>
      <p:ext uri="{BB962C8B-B14F-4D97-AF65-F5344CB8AC3E}">
        <p14:creationId xmlns:p14="http://schemas.microsoft.com/office/powerpoint/2010/main" val="2398598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sposition personnalisée">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4F6B8E87-9724-4F55-BAC6-B35F0CAE01DB}"/>
              </a:ext>
            </a:extLst>
          </p:cNvPr>
          <p:cNvPicPr>
            <a:picLocks noChangeAspect="1"/>
          </p:cNvPicPr>
          <p:nvPr userDrawn="1"/>
        </p:nvPicPr>
        <p:blipFill>
          <a:blip r:embed="rId2"/>
          <a:stretch>
            <a:fillRect/>
          </a:stretch>
        </p:blipFill>
        <p:spPr>
          <a:xfrm>
            <a:off x="11192203" y="239912"/>
            <a:ext cx="914581" cy="399717"/>
          </a:xfrm>
          <a:prstGeom prst="rect">
            <a:avLst/>
          </a:prstGeom>
        </p:spPr>
      </p:pic>
      <p:sp>
        <p:nvSpPr>
          <p:cNvPr id="6" name="Rectangle 5">
            <a:extLst>
              <a:ext uri="{FF2B5EF4-FFF2-40B4-BE49-F238E27FC236}">
                <a16:creationId xmlns:a16="http://schemas.microsoft.com/office/drawing/2014/main" id="{84F41BC1-AAAF-49D8-857F-1FF1E755B77F}"/>
              </a:ext>
            </a:extLst>
          </p:cNvPr>
          <p:cNvSpPr/>
          <p:nvPr userDrawn="1"/>
        </p:nvSpPr>
        <p:spPr>
          <a:xfrm>
            <a:off x="145071" y="153934"/>
            <a:ext cx="10870064" cy="490964"/>
          </a:xfrm>
          <a:prstGeom prst="rect">
            <a:avLst/>
          </a:prstGeom>
          <a:solidFill>
            <a:srgbClr val="4459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69"/>
          </a:p>
        </p:txBody>
      </p:sp>
      <p:sp>
        <p:nvSpPr>
          <p:cNvPr id="7" name="Holder 2">
            <a:extLst>
              <a:ext uri="{FF2B5EF4-FFF2-40B4-BE49-F238E27FC236}">
                <a16:creationId xmlns:a16="http://schemas.microsoft.com/office/drawing/2014/main" id="{C35FC0A2-706E-4E77-93C7-632865E92844}"/>
              </a:ext>
            </a:extLst>
          </p:cNvPr>
          <p:cNvSpPr>
            <a:spLocks noGrp="1"/>
          </p:cNvSpPr>
          <p:nvPr>
            <p:ph type="ctrTitle"/>
          </p:nvPr>
        </p:nvSpPr>
        <p:spPr>
          <a:xfrm>
            <a:off x="233083" y="223415"/>
            <a:ext cx="10054495" cy="326436"/>
          </a:xfrm>
          <a:prstGeom prst="rect">
            <a:avLst/>
          </a:prstGeom>
        </p:spPr>
        <p:txBody>
          <a:bodyPr wrap="square" lIns="0" tIns="0" rIns="0" bIns="0">
            <a:spAutoFit/>
          </a:bodyPr>
          <a:lstStyle>
            <a:lvl1pPr>
              <a:defRPr sz="2357" cap="small" baseline="0">
                <a:solidFill>
                  <a:schemeClr val="bg1"/>
                </a:solidFill>
                <a:latin typeface="Arial" panose="020B0604020202020204" pitchFamily="34" charset="0"/>
                <a:cs typeface="Arial" panose="020B0604020202020204" pitchFamily="34" charset="0"/>
              </a:defRPr>
            </a:lvl1pPr>
          </a:lstStyle>
          <a:p>
            <a:endParaRPr/>
          </a:p>
        </p:txBody>
      </p:sp>
      <p:sp>
        <p:nvSpPr>
          <p:cNvPr id="2" name="bg object 16">
            <a:extLst>
              <a:ext uri="{FF2B5EF4-FFF2-40B4-BE49-F238E27FC236}">
                <a16:creationId xmlns:a16="http://schemas.microsoft.com/office/drawing/2014/main" id="{E5E8B5E9-C933-B28F-E77D-B8764822D5A9}"/>
              </a:ext>
            </a:extLst>
          </p:cNvPr>
          <p:cNvSpPr/>
          <p:nvPr userDrawn="1"/>
        </p:nvSpPr>
        <p:spPr>
          <a:xfrm>
            <a:off x="0" y="6606265"/>
            <a:ext cx="12190552" cy="249329"/>
          </a:xfrm>
          <a:custGeom>
            <a:avLst/>
            <a:gdLst/>
            <a:ahLst/>
            <a:cxnLst/>
            <a:rect l="l" t="t" r="r" b="b"/>
            <a:pathLst>
              <a:path w="10692130" h="274954">
                <a:moveTo>
                  <a:pt x="0" y="274764"/>
                </a:moveTo>
                <a:lnTo>
                  <a:pt x="10692003" y="274764"/>
                </a:lnTo>
                <a:lnTo>
                  <a:pt x="10692003" y="0"/>
                </a:lnTo>
                <a:lnTo>
                  <a:pt x="0" y="0"/>
                </a:lnTo>
                <a:lnTo>
                  <a:pt x="0" y="274764"/>
                </a:lnTo>
                <a:close/>
              </a:path>
            </a:pathLst>
          </a:custGeom>
          <a:solidFill>
            <a:srgbClr val="4459A3"/>
          </a:solidFill>
        </p:spPr>
        <p:txBody>
          <a:bodyPr wrap="square" lIns="0" tIns="0" rIns="0" bIns="0" rtlCol="0"/>
          <a:lstStyle/>
          <a:p>
            <a:endParaRPr sz="1269"/>
          </a:p>
        </p:txBody>
      </p:sp>
      <p:sp>
        <p:nvSpPr>
          <p:cNvPr id="3" name="ZoneTexte 2">
            <a:extLst>
              <a:ext uri="{FF2B5EF4-FFF2-40B4-BE49-F238E27FC236}">
                <a16:creationId xmlns:a16="http://schemas.microsoft.com/office/drawing/2014/main" id="{37D655DB-75C1-EAD4-91AF-633B9612A997}"/>
              </a:ext>
            </a:extLst>
          </p:cNvPr>
          <p:cNvSpPr txBox="1"/>
          <p:nvPr userDrawn="1"/>
        </p:nvSpPr>
        <p:spPr>
          <a:xfrm>
            <a:off x="7391396" y="6599333"/>
            <a:ext cx="4355127" cy="276999"/>
          </a:xfrm>
          <a:prstGeom prst="rect">
            <a:avLst/>
          </a:prstGeom>
          <a:noFill/>
        </p:spPr>
        <p:txBody>
          <a:bodyPr wrap="square" rtlCol="0">
            <a:spAutoFit/>
          </a:bodyPr>
          <a:lstStyle/>
          <a:p>
            <a:pPr algn="r"/>
            <a:r>
              <a:rPr lang="fr-FR" sz="1200">
                <a:solidFill>
                  <a:schemeClr val="bg1"/>
                </a:solidFill>
                <a:latin typeface="Arial" panose="020B0604020202020204" pitchFamily="34" charset="0"/>
                <a:cs typeface="Arial" panose="020B0604020202020204" pitchFamily="34" charset="0"/>
              </a:rPr>
              <a:t>Rayonnance – Projet CUBE – Septembre 2023</a:t>
            </a:r>
          </a:p>
        </p:txBody>
      </p:sp>
      <p:sp>
        <p:nvSpPr>
          <p:cNvPr id="10" name="Holder 6">
            <a:extLst>
              <a:ext uri="{FF2B5EF4-FFF2-40B4-BE49-F238E27FC236}">
                <a16:creationId xmlns:a16="http://schemas.microsoft.com/office/drawing/2014/main" id="{2BB7B78A-E11F-E61E-B519-29451E62D18B}"/>
              </a:ext>
            </a:extLst>
          </p:cNvPr>
          <p:cNvSpPr>
            <a:spLocks noGrp="1"/>
          </p:cNvSpPr>
          <p:nvPr>
            <p:ph type="sldNum" sz="quarter" idx="7"/>
          </p:nvPr>
        </p:nvSpPr>
        <p:spPr>
          <a:xfrm>
            <a:off x="11874980" y="6652349"/>
            <a:ext cx="267152" cy="139590"/>
          </a:xfrm>
          <a:prstGeom prst="rect">
            <a:avLst/>
          </a:prstGeom>
        </p:spPr>
        <p:txBody>
          <a:bodyPr wrap="square" lIns="0" tIns="0" rIns="0" bIns="0">
            <a:spAutoFit/>
          </a:bodyPr>
          <a:lstStyle>
            <a:lvl1pPr>
              <a:defRPr sz="907" b="1" i="0">
                <a:solidFill>
                  <a:schemeClr val="bg1"/>
                </a:solidFill>
                <a:latin typeface="Arial"/>
                <a:cs typeface="Arial"/>
              </a:defRPr>
            </a:lvl1pPr>
          </a:lstStyle>
          <a:p>
            <a:pPr marL="48943">
              <a:spcBef>
                <a:spcPts val="4"/>
              </a:spcBef>
            </a:pPr>
            <a:fld id="{81D60167-4931-47E6-BA6A-407CBD079E47}" type="slidenum">
              <a:rPr lang="fr-FR" smtClean="0"/>
              <a:pPr marL="48943">
                <a:spcBef>
                  <a:spcPts val="4"/>
                </a:spcBef>
              </a:pPr>
              <a:t>‹N°›</a:t>
            </a:fld>
            <a:endParaRPr lang="fr-FR"/>
          </a:p>
        </p:txBody>
      </p:sp>
    </p:spTree>
    <p:extLst>
      <p:ext uri="{BB962C8B-B14F-4D97-AF65-F5344CB8AC3E}">
        <p14:creationId xmlns:p14="http://schemas.microsoft.com/office/powerpoint/2010/main" val="12486569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DB0F32-51E3-478A-86EE-01F30DAE538A}"/>
              </a:ext>
            </a:extLst>
          </p:cNvPr>
          <p:cNvSpPr>
            <a:spLocks noGrp="1"/>
          </p:cNvSpPr>
          <p:nvPr>
            <p:ph type="title"/>
          </p:nvPr>
        </p:nvSpPr>
        <p:spPr>
          <a:xfrm>
            <a:off x="838200" y="365125"/>
            <a:ext cx="10515600" cy="1325563"/>
          </a:xfrm>
          <a:prstGeom prst="rect">
            <a:avLst/>
          </a:prstGeom>
        </p:spPr>
        <p:txBody>
          <a:bodyPr/>
          <a:lstStyle/>
          <a:p>
            <a:r>
              <a:rPr lang="fr-FR"/>
              <a:t>Modifiez le style du titre</a:t>
            </a:r>
          </a:p>
        </p:txBody>
      </p:sp>
      <p:sp>
        <p:nvSpPr>
          <p:cNvPr id="3" name="Espace réservé du contenu 2">
            <a:extLst>
              <a:ext uri="{FF2B5EF4-FFF2-40B4-BE49-F238E27FC236}">
                <a16:creationId xmlns:a16="http://schemas.microsoft.com/office/drawing/2014/main" id="{544D2067-F43C-4EE0-842F-6499CDC9DB9B}"/>
              </a:ext>
            </a:extLst>
          </p:cNvPr>
          <p:cNvSpPr>
            <a:spLocks noGrp="1"/>
          </p:cNvSpPr>
          <p:nvPr>
            <p:ph idx="1"/>
          </p:nvPr>
        </p:nvSpPr>
        <p:spPr>
          <a:xfrm>
            <a:off x="838200" y="1825625"/>
            <a:ext cx="10515600" cy="4351339"/>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C5E9F97-6B03-4CFD-AA78-144B317AA215}"/>
              </a:ext>
            </a:extLst>
          </p:cNvPr>
          <p:cNvSpPr>
            <a:spLocks noGrp="1"/>
          </p:cNvSpPr>
          <p:nvPr>
            <p:ph type="dt" sz="half" idx="10"/>
          </p:nvPr>
        </p:nvSpPr>
        <p:spPr/>
        <p:txBody>
          <a:bodyPr/>
          <a:lstStyle/>
          <a:p>
            <a:fld id="{3418B1BF-7EC5-4039-9D41-47E8E4B41C44}" type="datetimeFigureOut">
              <a:rPr lang="fr-FR" smtClean="0"/>
              <a:t>25/02/2025</a:t>
            </a:fld>
            <a:endParaRPr lang="fr-FR"/>
          </a:p>
        </p:txBody>
      </p:sp>
      <p:sp>
        <p:nvSpPr>
          <p:cNvPr id="5" name="Espace réservé du pied de page 4">
            <a:extLst>
              <a:ext uri="{FF2B5EF4-FFF2-40B4-BE49-F238E27FC236}">
                <a16:creationId xmlns:a16="http://schemas.microsoft.com/office/drawing/2014/main" id="{E81620BE-A1FB-4308-8035-85FC3CDCDE9A}"/>
              </a:ext>
            </a:extLst>
          </p:cNvPr>
          <p:cNvSpPr>
            <a:spLocks noGrp="1"/>
          </p:cNvSpPr>
          <p:nvPr>
            <p:ph type="ftr" sz="quarter" idx="11"/>
          </p:nvPr>
        </p:nvSpPr>
        <p:spPr/>
        <p:txBody>
          <a:bodyPr/>
          <a:lstStyle/>
          <a:p>
            <a:endParaRPr lang="fr-FR"/>
          </a:p>
        </p:txBody>
      </p:sp>
      <p:cxnSp>
        <p:nvCxnSpPr>
          <p:cNvPr id="10" name="Connecteur droit 9">
            <a:extLst>
              <a:ext uri="{FF2B5EF4-FFF2-40B4-BE49-F238E27FC236}">
                <a16:creationId xmlns:a16="http://schemas.microsoft.com/office/drawing/2014/main" id="{BF398526-E552-4C8C-94FC-BB01E394D38E}"/>
              </a:ext>
            </a:extLst>
          </p:cNvPr>
          <p:cNvCxnSpPr/>
          <p:nvPr userDrawn="1"/>
        </p:nvCxnSpPr>
        <p:spPr>
          <a:xfrm flipH="1">
            <a:off x="8351" y="6578600"/>
            <a:ext cx="12192000" cy="0"/>
          </a:xfrm>
          <a:prstGeom prst="line">
            <a:avLst/>
          </a:prstGeom>
          <a:ln w="12700" cmpd="sng">
            <a:gradFill flip="none" rotWithShape="1">
              <a:gsLst>
                <a:gs pos="0">
                  <a:srgbClr val="271471"/>
                </a:gs>
                <a:gs pos="59000">
                  <a:srgbClr val="FFFFFF"/>
                </a:gs>
              </a:gsLst>
              <a:lin ang="0" scaled="1"/>
              <a:tileRect/>
            </a:gra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757398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id="{2B8EE68D-EEBB-4608-869C-DAE516FC95BB}"/>
              </a:ext>
            </a:extLst>
          </p:cNvPr>
          <p:cNvSpPr>
            <a:spLocks noGrp="1"/>
          </p:cNvSpPr>
          <p:nvPr>
            <p:ph type="dt" sz="half" idx="10"/>
          </p:nvPr>
        </p:nvSpPr>
        <p:spPr>
          <a:xfrm>
            <a:off x="838200" y="6356351"/>
            <a:ext cx="2743200" cy="365125"/>
          </a:xfrm>
        </p:spPr>
        <p:txBody>
          <a:bodyPr/>
          <a:lstStyle/>
          <a:p>
            <a:fld id="{3418B1BF-7EC5-4039-9D41-47E8E4B41C44}" type="datetimeFigureOut">
              <a:rPr lang="fr-FR" smtClean="0"/>
              <a:t>25/02/2025</a:t>
            </a:fld>
            <a:endParaRPr lang="fr-FR"/>
          </a:p>
        </p:txBody>
      </p:sp>
      <p:sp>
        <p:nvSpPr>
          <p:cNvPr id="13" name="Espace réservé du pied de page 2">
            <a:extLst>
              <a:ext uri="{FF2B5EF4-FFF2-40B4-BE49-F238E27FC236}">
                <a16:creationId xmlns:a16="http://schemas.microsoft.com/office/drawing/2014/main" id="{8DD2189F-964B-4B16-ADA6-6E2418D5D0A3}"/>
              </a:ext>
            </a:extLst>
          </p:cNvPr>
          <p:cNvSpPr>
            <a:spLocks noGrp="1"/>
          </p:cNvSpPr>
          <p:nvPr>
            <p:ph type="ftr" sz="quarter" idx="11"/>
          </p:nvPr>
        </p:nvSpPr>
        <p:spPr>
          <a:xfrm>
            <a:off x="4038600" y="6356351"/>
            <a:ext cx="4114800" cy="365125"/>
          </a:xfrm>
        </p:spPr>
        <p:txBody>
          <a:bodyPr/>
          <a:lstStyle/>
          <a:p>
            <a:endParaRPr lang="fr-FR"/>
          </a:p>
        </p:txBody>
      </p:sp>
      <p:sp>
        <p:nvSpPr>
          <p:cNvPr id="14" name="Espace réservé du numéro de diapositive 3">
            <a:extLst>
              <a:ext uri="{FF2B5EF4-FFF2-40B4-BE49-F238E27FC236}">
                <a16:creationId xmlns:a16="http://schemas.microsoft.com/office/drawing/2014/main" id="{DBDEB955-4CA8-4332-9BDE-BEF90190877B}"/>
              </a:ext>
            </a:extLst>
          </p:cNvPr>
          <p:cNvSpPr>
            <a:spLocks noGrp="1"/>
          </p:cNvSpPr>
          <p:nvPr>
            <p:ph type="sldNum" sz="quarter" idx="12"/>
          </p:nvPr>
        </p:nvSpPr>
        <p:spPr>
          <a:xfrm>
            <a:off x="8610600" y="6356351"/>
            <a:ext cx="2743200" cy="365125"/>
          </a:xfrm>
        </p:spPr>
        <p:txBody>
          <a:bodyPr/>
          <a:lstStyle/>
          <a:p>
            <a:fld id="{1E3BA988-8351-402C-B0BA-484FB547CE3C}" type="slidenum">
              <a:rPr lang="fr-FR" smtClean="0"/>
              <a:t>‹N°›</a:t>
            </a:fld>
            <a:endParaRPr lang="fr-FR"/>
          </a:p>
        </p:txBody>
      </p:sp>
    </p:spTree>
    <p:extLst>
      <p:ext uri="{BB962C8B-B14F-4D97-AF65-F5344CB8AC3E}">
        <p14:creationId xmlns:p14="http://schemas.microsoft.com/office/powerpoint/2010/main" val="38519528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Diapo corporate">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5967AF3E-B728-554F-9F35-D68D14219E52}"/>
              </a:ext>
            </a:extLst>
          </p:cNvPr>
          <p:cNvSpPr>
            <a:spLocks noGrp="1"/>
          </p:cNvSpPr>
          <p:nvPr>
            <p:ph type="sldNum" sz="quarter" idx="11"/>
          </p:nvPr>
        </p:nvSpPr>
        <p:spPr/>
        <p:txBody>
          <a:bodyPr/>
          <a:lstStyle/>
          <a:p>
            <a:pPr marL="48943" marR="0" lvl="0" indent="0" algn="l" defTabSz="914400" rtl="0" eaLnBrk="1" fontAlgn="auto" latinLnBrk="0" hangingPunct="1">
              <a:lnSpc>
                <a:spcPct val="100000"/>
              </a:lnSpc>
              <a:spcBef>
                <a:spcPts val="4"/>
              </a:spcBef>
              <a:spcAft>
                <a:spcPts val="0"/>
              </a:spcAft>
              <a:buClrTx/>
              <a:buSzTx/>
              <a:buFontTx/>
              <a:buNone/>
              <a:tabLst/>
              <a:defRPr/>
            </a:pPr>
            <a:fld id="{81D60167-4931-47E6-BA6A-407CBD079E47}" type="slidenum">
              <a:rPr kumimoji="0" lang="fr-FR" sz="907" b="1" i="0" u="none" strike="noStrike" kern="1200" cap="none" spc="0" normalizeH="0" baseline="0" noProof="0" smtClean="0">
                <a:ln>
                  <a:noFill/>
                </a:ln>
                <a:solidFill>
                  <a:prstClr val="white"/>
                </a:solidFill>
                <a:effectLst/>
                <a:uLnTx/>
                <a:uFillTx/>
                <a:latin typeface="Arial"/>
                <a:ea typeface="+mn-ea"/>
                <a:cs typeface="Arial"/>
              </a:rPr>
              <a:pPr marL="48943" marR="0" lvl="0" indent="0" algn="l" defTabSz="914400" rtl="0" eaLnBrk="1" fontAlgn="auto" latinLnBrk="0" hangingPunct="1">
                <a:lnSpc>
                  <a:spcPct val="100000"/>
                </a:lnSpc>
                <a:spcBef>
                  <a:spcPts val="4"/>
                </a:spcBef>
                <a:spcAft>
                  <a:spcPts val="0"/>
                </a:spcAft>
                <a:buClrTx/>
                <a:buSzTx/>
                <a:buFontTx/>
                <a:buNone/>
                <a:tabLst/>
                <a:defRPr/>
              </a:pPr>
              <a:t>‹N°›</a:t>
            </a:fld>
            <a:endParaRPr kumimoji="0" lang="fr-FR" sz="907" b="1" i="0" u="none" strike="noStrike" kern="1200" cap="none" spc="0" normalizeH="0" baseline="0" noProof="0">
              <a:ln>
                <a:noFill/>
              </a:ln>
              <a:solidFill>
                <a:prstClr val="white"/>
              </a:solidFill>
              <a:effectLst/>
              <a:uLnTx/>
              <a:uFillTx/>
              <a:latin typeface="Arial"/>
              <a:ea typeface="+mn-ea"/>
              <a:cs typeface="Arial"/>
            </a:endParaRPr>
          </a:p>
        </p:txBody>
      </p:sp>
      <p:sp>
        <p:nvSpPr>
          <p:cNvPr id="6" name="Rectangle 5">
            <a:extLst>
              <a:ext uri="{FF2B5EF4-FFF2-40B4-BE49-F238E27FC236}">
                <a16:creationId xmlns:a16="http://schemas.microsoft.com/office/drawing/2014/main" id="{84F41BC1-AAAF-49D8-857F-1FF1E755B77F}"/>
              </a:ext>
            </a:extLst>
          </p:cNvPr>
          <p:cNvSpPr/>
          <p:nvPr userDrawn="1"/>
        </p:nvSpPr>
        <p:spPr>
          <a:xfrm>
            <a:off x="145071" y="153934"/>
            <a:ext cx="10870064" cy="490964"/>
          </a:xfrm>
          <a:prstGeom prst="rect">
            <a:avLst/>
          </a:prstGeom>
          <a:solidFill>
            <a:srgbClr val="4459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69" b="0" i="0" u="none" strike="noStrike" kern="1200" cap="none" spc="0" normalizeH="0" baseline="0" noProof="0">
              <a:ln>
                <a:noFill/>
              </a:ln>
              <a:solidFill>
                <a:prstClr val="white"/>
              </a:solidFill>
              <a:effectLst/>
              <a:uLnTx/>
              <a:uFillTx/>
              <a:latin typeface="Calibri"/>
              <a:ea typeface="+mn-ea"/>
              <a:cs typeface="+mn-cs"/>
            </a:endParaRPr>
          </a:p>
        </p:txBody>
      </p:sp>
      <p:sp>
        <p:nvSpPr>
          <p:cNvPr id="7" name="Holder 2">
            <a:extLst>
              <a:ext uri="{FF2B5EF4-FFF2-40B4-BE49-F238E27FC236}">
                <a16:creationId xmlns:a16="http://schemas.microsoft.com/office/drawing/2014/main" id="{C35FC0A2-706E-4E77-93C7-632865E92844}"/>
              </a:ext>
            </a:extLst>
          </p:cNvPr>
          <p:cNvSpPr>
            <a:spLocks noGrp="1"/>
          </p:cNvSpPr>
          <p:nvPr>
            <p:ph type="ctrTitle"/>
          </p:nvPr>
        </p:nvSpPr>
        <p:spPr>
          <a:xfrm>
            <a:off x="233083" y="205223"/>
            <a:ext cx="10054495" cy="362820"/>
          </a:xfrm>
          <a:prstGeom prst="rect">
            <a:avLst/>
          </a:prstGeom>
        </p:spPr>
        <p:txBody>
          <a:bodyPr wrap="square" lIns="0" tIns="0" rIns="0" bIns="0">
            <a:spAutoFit/>
          </a:bodyPr>
          <a:lstStyle>
            <a:lvl1pPr>
              <a:defRPr sz="2357">
                <a:solidFill>
                  <a:schemeClr val="bg1"/>
                </a:solidFill>
                <a:latin typeface="Arial" panose="020B0604020202020204" pitchFamily="34" charset="0"/>
                <a:cs typeface="Arial" panose="020B0604020202020204" pitchFamily="34" charset="0"/>
              </a:defRPr>
            </a:lvl1pPr>
          </a:lstStyle>
          <a:p>
            <a:endParaRPr/>
          </a:p>
        </p:txBody>
      </p:sp>
      <p:pic>
        <p:nvPicPr>
          <p:cNvPr id="2" name="Image 1">
            <a:extLst>
              <a:ext uri="{FF2B5EF4-FFF2-40B4-BE49-F238E27FC236}">
                <a16:creationId xmlns:a16="http://schemas.microsoft.com/office/drawing/2014/main" id="{1FCB79AD-2B24-9ADA-F403-F6293BB3F128}"/>
              </a:ext>
            </a:extLst>
          </p:cNvPr>
          <p:cNvPicPr>
            <a:picLocks noChangeAspect="1"/>
          </p:cNvPicPr>
          <p:nvPr userDrawn="1"/>
        </p:nvPicPr>
        <p:blipFill>
          <a:blip r:embed="rId2"/>
          <a:stretch>
            <a:fillRect/>
          </a:stretch>
        </p:blipFill>
        <p:spPr>
          <a:xfrm>
            <a:off x="11122971" y="189676"/>
            <a:ext cx="943783" cy="421072"/>
          </a:xfrm>
          <a:prstGeom prst="rect">
            <a:avLst/>
          </a:prstGeom>
        </p:spPr>
      </p:pic>
    </p:spTree>
    <p:extLst>
      <p:ext uri="{BB962C8B-B14F-4D97-AF65-F5344CB8AC3E}">
        <p14:creationId xmlns:p14="http://schemas.microsoft.com/office/powerpoint/2010/main" val="254346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C0A42BDD-3672-6949-A37D-0428551F3B36}"/>
              </a:ext>
            </a:extLst>
          </p:cNvPr>
          <p:cNvSpPr>
            <a:spLocks noGrp="1"/>
          </p:cNvSpPr>
          <p:nvPr>
            <p:ph type="dt" sz="half" idx="10"/>
          </p:nvPr>
        </p:nvSpPr>
        <p:spPr/>
        <p:txBody>
          <a:bodyPr/>
          <a:lstStyle/>
          <a:p>
            <a:endParaRPr lang="fr-FR"/>
          </a:p>
        </p:txBody>
      </p:sp>
      <p:sp>
        <p:nvSpPr>
          <p:cNvPr id="4" name="Espace réservé du pied de page 3">
            <a:extLst>
              <a:ext uri="{FF2B5EF4-FFF2-40B4-BE49-F238E27FC236}">
                <a16:creationId xmlns:a16="http://schemas.microsoft.com/office/drawing/2014/main" id="{C1B30EA2-5396-A745-9928-11434C9C2DBE}"/>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36B31407-1963-1C43-9F99-0B46E76DAF8A}"/>
              </a:ext>
            </a:extLst>
          </p:cNvPr>
          <p:cNvSpPr>
            <a:spLocks noGrp="1"/>
          </p:cNvSpPr>
          <p:nvPr>
            <p:ph type="sldNum" sz="quarter" idx="12"/>
          </p:nvPr>
        </p:nvSpPr>
        <p:spPr>
          <a:xfrm>
            <a:off x="9187543" y="6492875"/>
            <a:ext cx="2743200" cy="365125"/>
          </a:xfrm>
        </p:spPr>
        <p:txBody>
          <a:bodyPr/>
          <a:lstStyle>
            <a:lvl1pPr>
              <a:defRPr sz="1000">
                <a:solidFill>
                  <a:schemeClr val="tx1"/>
                </a:solidFill>
                <a:latin typeface="Arial" panose="020B0604020202020204" pitchFamily="34" charset="0"/>
                <a:cs typeface="Arial" panose="020B0604020202020204" pitchFamily="34" charset="0"/>
              </a:defRPr>
            </a:lvl1pPr>
          </a:lstStyle>
          <a:p>
            <a:fld id="{267D925A-9F31-684B-94FD-95453C3524EA}" type="slidenum">
              <a:rPr lang="fr-FR" smtClean="0"/>
              <a:pPr/>
              <a:t>‹N°›</a:t>
            </a:fld>
            <a:endParaRPr lang="fr-FR"/>
          </a:p>
        </p:txBody>
      </p:sp>
    </p:spTree>
    <p:extLst>
      <p:ext uri="{BB962C8B-B14F-4D97-AF65-F5344CB8AC3E}">
        <p14:creationId xmlns:p14="http://schemas.microsoft.com/office/powerpoint/2010/main" val="3819918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Holder 3"/>
          <p:cNvSpPr>
            <a:spLocks noGrp="1"/>
          </p:cNvSpPr>
          <p:nvPr>
            <p:ph type="subTitle" idx="4"/>
          </p:nvPr>
        </p:nvSpPr>
        <p:spPr>
          <a:xfrm>
            <a:off x="1758032" y="1034078"/>
            <a:ext cx="8534400" cy="251094"/>
          </a:xfrm>
          <a:prstGeom prst="rect">
            <a:avLst/>
          </a:prstGeom>
        </p:spPr>
        <p:txBody>
          <a:bodyPr wrap="square" lIns="0" tIns="0" rIns="0" bIns="0">
            <a:spAutoFit/>
          </a:bodyPr>
          <a:lstStyle>
            <a:lvl1pPr>
              <a:defRPr sz="1813">
                <a:latin typeface="Arial" panose="020B0604020202020204" pitchFamily="34" charset="0"/>
                <a:cs typeface="Arial" panose="020B0604020202020204" pitchFamily="34" charset="0"/>
              </a:defRPr>
            </a:lvl1pPr>
          </a:lstStyle>
          <a:p>
            <a:endParaRPr/>
          </a:p>
        </p:txBody>
      </p:sp>
      <p:sp>
        <p:nvSpPr>
          <p:cNvPr id="6" name="Holder 6"/>
          <p:cNvSpPr>
            <a:spLocks noGrp="1"/>
          </p:cNvSpPr>
          <p:nvPr>
            <p:ph type="sldNum" sz="quarter" idx="7"/>
          </p:nvPr>
        </p:nvSpPr>
        <p:spPr>
          <a:xfrm>
            <a:off x="11830005" y="6643611"/>
            <a:ext cx="267152" cy="139525"/>
          </a:xfrm>
        </p:spPr>
        <p:txBody>
          <a:bodyPr lIns="0" tIns="0" rIns="0" bIns="0"/>
          <a:lstStyle>
            <a:lvl1pPr>
              <a:defRPr sz="907" b="1" i="0">
                <a:solidFill>
                  <a:schemeClr val="bg1"/>
                </a:solidFill>
                <a:latin typeface="Arial"/>
                <a:cs typeface="Arial"/>
              </a:defRPr>
            </a:lvl1pPr>
          </a:lstStyle>
          <a:p>
            <a:pPr marL="48943">
              <a:spcBef>
                <a:spcPts val="4"/>
              </a:spcBef>
            </a:pPr>
            <a:fld id="{81D60167-4931-47E6-BA6A-407CBD079E47}" type="slidenum">
              <a:rPr lang="fr-FR" smtClean="0"/>
              <a:pPr marL="48943">
                <a:spcBef>
                  <a:spcPts val="4"/>
                </a:spcBef>
              </a:pPr>
              <a:t>‹N°›</a:t>
            </a:fld>
            <a:endParaRPr lang="fr-FR"/>
          </a:p>
        </p:txBody>
      </p:sp>
      <p:sp>
        <p:nvSpPr>
          <p:cNvPr id="7" name="bg object 17">
            <a:extLst>
              <a:ext uri="{FF2B5EF4-FFF2-40B4-BE49-F238E27FC236}">
                <a16:creationId xmlns:a16="http://schemas.microsoft.com/office/drawing/2014/main" id="{B30FC54B-9769-4649-8D92-C5CAEB2F332B}"/>
              </a:ext>
            </a:extLst>
          </p:cNvPr>
          <p:cNvSpPr/>
          <p:nvPr userDrawn="1"/>
        </p:nvSpPr>
        <p:spPr>
          <a:xfrm>
            <a:off x="-1809" y="2396"/>
            <a:ext cx="1013196" cy="6600609"/>
          </a:xfrm>
          <a:custGeom>
            <a:avLst/>
            <a:gdLst/>
            <a:ahLst/>
            <a:cxnLst/>
            <a:rect l="l" t="t" r="r" b="b"/>
            <a:pathLst>
              <a:path w="3299460" h="7279005">
                <a:moveTo>
                  <a:pt x="3299294" y="0"/>
                </a:moveTo>
                <a:lnTo>
                  <a:pt x="0" y="0"/>
                </a:lnTo>
                <a:lnTo>
                  <a:pt x="0" y="7278890"/>
                </a:lnTo>
                <a:lnTo>
                  <a:pt x="3299294" y="7278890"/>
                </a:lnTo>
                <a:lnTo>
                  <a:pt x="3299294" y="0"/>
                </a:lnTo>
                <a:close/>
              </a:path>
            </a:pathLst>
          </a:custGeom>
          <a:solidFill>
            <a:srgbClr val="EDEDEC"/>
          </a:solidFill>
        </p:spPr>
        <p:txBody>
          <a:bodyPr wrap="square" lIns="0" tIns="0" rIns="0" bIns="0" rtlCol="0"/>
          <a:lstStyle/>
          <a:p>
            <a:endParaRPr sz="1269"/>
          </a:p>
        </p:txBody>
      </p:sp>
      <p:sp>
        <p:nvSpPr>
          <p:cNvPr id="32" name="Rectangle 31">
            <a:extLst>
              <a:ext uri="{FF2B5EF4-FFF2-40B4-BE49-F238E27FC236}">
                <a16:creationId xmlns:a16="http://schemas.microsoft.com/office/drawing/2014/main" id="{44533D46-1174-4348-937C-FC16094278BB}"/>
              </a:ext>
            </a:extLst>
          </p:cNvPr>
          <p:cNvSpPr/>
          <p:nvPr userDrawn="1"/>
        </p:nvSpPr>
        <p:spPr>
          <a:xfrm>
            <a:off x="1246781" y="153934"/>
            <a:ext cx="9768352" cy="490964"/>
          </a:xfrm>
          <a:prstGeom prst="rect">
            <a:avLst/>
          </a:prstGeom>
          <a:solidFill>
            <a:srgbClr val="4459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69"/>
          </a:p>
        </p:txBody>
      </p:sp>
      <p:sp>
        <p:nvSpPr>
          <p:cNvPr id="33" name="Holder 2">
            <a:extLst>
              <a:ext uri="{FF2B5EF4-FFF2-40B4-BE49-F238E27FC236}">
                <a16:creationId xmlns:a16="http://schemas.microsoft.com/office/drawing/2014/main" id="{D96A8FEC-EB6A-194E-AB0E-737A955DA01B}"/>
              </a:ext>
            </a:extLst>
          </p:cNvPr>
          <p:cNvSpPr>
            <a:spLocks noGrp="1"/>
          </p:cNvSpPr>
          <p:nvPr>
            <p:ph type="ctrTitle"/>
          </p:nvPr>
        </p:nvSpPr>
        <p:spPr>
          <a:xfrm>
            <a:off x="1330349" y="223415"/>
            <a:ext cx="8307488" cy="326436"/>
          </a:xfrm>
          <a:prstGeom prst="rect">
            <a:avLst/>
          </a:prstGeom>
        </p:spPr>
        <p:txBody>
          <a:bodyPr wrap="square" lIns="0" tIns="0" rIns="0" bIns="0">
            <a:spAutoFit/>
          </a:bodyPr>
          <a:lstStyle>
            <a:lvl1pPr>
              <a:defRPr sz="2357">
                <a:solidFill>
                  <a:schemeClr val="bg1"/>
                </a:solidFill>
                <a:latin typeface="Arial" panose="020B0604020202020204" pitchFamily="34" charset="0"/>
                <a:cs typeface="Arial" panose="020B0604020202020204" pitchFamily="34" charset="0"/>
              </a:defRPr>
            </a:lvl1pPr>
          </a:lstStyle>
          <a:p>
            <a:endParaRPr/>
          </a:p>
        </p:txBody>
      </p:sp>
      <p:pic>
        <p:nvPicPr>
          <p:cNvPr id="35" name="Image 34">
            <a:extLst>
              <a:ext uri="{FF2B5EF4-FFF2-40B4-BE49-F238E27FC236}">
                <a16:creationId xmlns:a16="http://schemas.microsoft.com/office/drawing/2014/main" id="{94F40A8B-4AC8-4AFB-AEB8-4201598FDCC3}"/>
              </a:ext>
            </a:extLst>
          </p:cNvPr>
          <p:cNvPicPr>
            <a:picLocks noChangeAspect="1"/>
          </p:cNvPicPr>
          <p:nvPr userDrawn="1"/>
        </p:nvPicPr>
        <p:blipFill>
          <a:blip r:embed="rId2"/>
          <a:stretch>
            <a:fillRect/>
          </a:stretch>
        </p:blipFill>
        <p:spPr>
          <a:xfrm>
            <a:off x="11182576" y="199556"/>
            <a:ext cx="914581" cy="399717"/>
          </a:xfrm>
          <a:prstGeom prst="rect">
            <a:avLst/>
          </a:prstGeom>
        </p:spPr>
      </p:pic>
      <p:sp>
        <p:nvSpPr>
          <p:cNvPr id="2" name="ZoneTexte 1">
            <a:extLst>
              <a:ext uri="{FF2B5EF4-FFF2-40B4-BE49-F238E27FC236}">
                <a16:creationId xmlns:a16="http://schemas.microsoft.com/office/drawing/2014/main" id="{F9632F59-D8DA-40EE-87AE-36207B80984A}"/>
              </a:ext>
            </a:extLst>
          </p:cNvPr>
          <p:cNvSpPr txBox="1"/>
          <p:nvPr userDrawn="1"/>
        </p:nvSpPr>
        <p:spPr>
          <a:xfrm rot="16200000">
            <a:off x="-2795321" y="3048918"/>
            <a:ext cx="6600608" cy="502766"/>
          </a:xfrm>
          <a:prstGeom prst="rect">
            <a:avLst/>
          </a:prstGeom>
          <a:noFill/>
        </p:spPr>
        <p:txBody>
          <a:bodyPr wrap="square" rtlCol="0">
            <a:spAutoFit/>
          </a:bodyPr>
          <a:lstStyle/>
          <a:p>
            <a:pPr algn="ctr"/>
            <a:r>
              <a:rPr lang="fr-FR" sz="2667" b="1">
                <a:solidFill>
                  <a:schemeClr val="bg1"/>
                </a:solidFill>
                <a:latin typeface="Montserrat" panose="00000500000000000000" pitchFamily="2" charset="0"/>
              </a:rPr>
              <a:t>Projet Mobilité chauffeurs</a:t>
            </a:r>
          </a:p>
        </p:txBody>
      </p:sp>
      <p:sp>
        <p:nvSpPr>
          <p:cNvPr id="4" name="ZoneTexte 3">
            <a:extLst>
              <a:ext uri="{FF2B5EF4-FFF2-40B4-BE49-F238E27FC236}">
                <a16:creationId xmlns:a16="http://schemas.microsoft.com/office/drawing/2014/main" id="{3B193853-5A5F-57AA-621F-CAF22CE3B145}"/>
              </a:ext>
            </a:extLst>
          </p:cNvPr>
          <p:cNvSpPr txBox="1"/>
          <p:nvPr userDrawn="1"/>
        </p:nvSpPr>
        <p:spPr>
          <a:xfrm>
            <a:off x="1060622" y="6611314"/>
            <a:ext cx="4167409" cy="259751"/>
          </a:xfrm>
          <a:prstGeom prst="rect">
            <a:avLst/>
          </a:prstGeom>
          <a:noFill/>
        </p:spPr>
        <p:txBody>
          <a:bodyPr wrap="square" rtlCol="0">
            <a:spAutoFit/>
          </a:bodyPr>
          <a:lstStyle/>
          <a:p>
            <a:r>
              <a:rPr lang="fr-FR" sz="1088">
                <a:solidFill>
                  <a:schemeClr val="bg1"/>
                </a:solidFill>
                <a:latin typeface="Arial" panose="020B0604020202020204" pitchFamily="34" charset="0"/>
                <a:cs typeface="Arial" panose="020B0604020202020204" pitchFamily="34" charset="0"/>
              </a:rPr>
              <a:t>Rayonnance –  DS Restauration</a:t>
            </a:r>
          </a:p>
        </p:txBody>
      </p:sp>
      <p:sp>
        <p:nvSpPr>
          <p:cNvPr id="9" name="bg object 16">
            <a:extLst>
              <a:ext uri="{FF2B5EF4-FFF2-40B4-BE49-F238E27FC236}">
                <a16:creationId xmlns:a16="http://schemas.microsoft.com/office/drawing/2014/main" id="{8302DD63-29B9-50CB-AC5A-E8824EA1AEDF}"/>
              </a:ext>
            </a:extLst>
          </p:cNvPr>
          <p:cNvSpPr/>
          <p:nvPr userDrawn="1"/>
        </p:nvSpPr>
        <p:spPr>
          <a:xfrm>
            <a:off x="0" y="6606272"/>
            <a:ext cx="12190552" cy="249329"/>
          </a:xfrm>
          <a:custGeom>
            <a:avLst/>
            <a:gdLst/>
            <a:ahLst/>
            <a:cxnLst/>
            <a:rect l="l" t="t" r="r" b="b"/>
            <a:pathLst>
              <a:path w="10692130" h="274954">
                <a:moveTo>
                  <a:pt x="0" y="274764"/>
                </a:moveTo>
                <a:lnTo>
                  <a:pt x="10692003" y="274764"/>
                </a:lnTo>
                <a:lnTo>
                  <a:pt x="10692003" y="0"/>
                </a:lnTo>
                <a:lnTo>
                  <a:pt x="0" y="0"/>
                </a:lnTo>
                <a:lnTo>
                  <a:pt x="0" y="274764"/>
                </a:lnTo>
                <a:close/>
              </a:path>
            </a:pathLst>
          </a:custGeom>
          <a:solidFill>
            <a:srgbClr val="4459A3"/>
          </a:solidFill>
        </p:spPr>
        <p:txBody>
          <a:bodyPr wrap="square" lIns="0" tIns="0" rIns="0" bIns="0" rtlCol="0"/>
          <a:lstStyle/>
          <a:p>
            <a:endParaRPr sz="1632"/>
          </a:p>
        </p:txBody>
      </p:sp>
      <p:sp>
        <p:nvSpPr>
          <p:cNvPr id="10" name="ZoneTexte 9">
            <a:extLst>
              <a:ext uri="{FF2B5EF4-FFF2-40B4-BE49-F238E27FC236}">
                <a16:creationId xmlns:a16="http://schemas.microsoft.com/office/drawing/2014/main" id="{FCFD72AB-DC11-319E-5ED5-55303B79B389}"/>
              </a:ext>
            </a:extLst>
          </p:cNvPr>
          <p:cNvSpPr txBox="1"/>
          <p:nvPr userDrawn="1"/>
        </p:nvSpPr>
        <p:spPr>
          <a:xfrm>
            <a:off x="1060622" y="6611314"/>
            <a:ext cx="4167409" cy="259751"/>
          </a:xfrm>
          <a:prstGeom prst="rect">
            <a:avLst/>
          </a:prstGeom>
          <a:noFill/>
        </p:spPr>
        <p:txBody>
          <a:bodyPr wrap="square" rtlCol="0">
            <a:spAutoFit/>
          </a:bodyPr>
          <a:lstStyle/>
          <a:p>
            <a:r>
              <a:rPr lang="fr-FR" sz="1088">
                <a:solidFill>
                  <a:schemeClr val="bg1"/>
                </a:solidFill>
                <a:latin typeface="Arial" panose="020B0604020202020204" pitchFamily="34" charset="0"/>
                <a:cs typeface="Arial" panose="020B0604020202020204" pitchFamily="34" charset="0"/>
              </a:rPr>
              <a:t>Projet terminaux quais &amp; chauffeurs </a:t>
            </a:r>
          </a:p>
        </p:txBody>
      </p:sp>
      <p:sp>
        <p:nvSpPr>
          <p:cNvPr id="11" name="Holder 6">
            <a:extLst>
              <a:ext uri="{FF2B5EF4-FFF2-40B4-BE49-F238E27FC236}">
                <a16:creationId xmlns:a16="http://schemas.microsoft.com/office/drawing/2014/main" id="{84B166FD-794B-8E76-2043-7A49A6AA2BAB}"/>
              </a:ext>
            </a:extLst>
          </p:cNvPr>
          <p:cNvSpPr txBox="1">
            <a:spLocks/>
          </p:cNvSpPr>
          <p:nvPr userDrawn="1"/>
        </p:nvSpPr>
        <p:spPr>
          <a:xfrm rot="10800000" flipV="1">
            <a:off x="11595065" y="6442131"/>
            <a:ext cx="493276" cy="577610"/>
          </a:xfrm>
          <a:prstGeom prst="rect">
            <a:avLst/>
          </a:prstGeom>
        </p:spPr>
        <p:txBody>
          <a:bodyPr vert="horz" lIns="0" tIns="0" rIns="0" bIns="0" rtlCol="0" anchor="ctr"/>
          <a:lstStyle>
            <a:defPPr>
              <a:defRPr lang="fr-FR"/>
            </a:defPPr>
            <a:lvl1pPr marL="0" algn="r" defTabSz="914400" rtl="0" eaLnBrk="1" latinLnBrk="0" hangingPunct="1">
              <a:defRPr sz="900"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708">
              <a:spcBef>
                <a:spcPts val="3"/>
              </a:spcBef>
            </a:pPr>
            <a:fld id="{81D60167-4931-47E6-BA6A-407CBD079E47}" type="slidenum">
              <a:rPr lang="fr-FR" smtClean="0"/>
              <a:pPr marL="36708">
                <a:spcBef>
                  <a:spcPts val="3"/>
                </a:spcBef>
              </a:pPr>
              <a:t>‹N°›</a:t>
            </a:fld>
            <a:endParaRPr lang="fr-FR"/>
          </a:p>
        </p:txBody>
      </p:sp>
      <p:pic>
        <p:nvPicPr>
          <p:cNvPr id="12" name="Image 11">
            <a:extLst>
              <a:ext uri="{FF2B5EF4-FFF2-40B4-BE49-F238E27FC236}">
                <a16:creationId xmlns:a16="http://schemas.microsoft.com/office/drawing/2014/main" id="{7189BE2C-19D4-C855-AA42-9077B08387A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6495" y="71120"/>
            <a:ext cx="656588" cy="656588"/>
          </a:xfrm>
          <a:prstGeom prst="rect">
            <a:avLst/>
          </a:prstGeom>
        </p:spPr>
      </p:pic>
      <p:sp>
        <p:nvSpPr>
          <p:cNvPr id="8" name="Rectangle 7">
            <a:extLst>
              <a:ext uri="{FF2B5EF4-FFF2-40B4-BE49-F238E27FC236}">
                <a16:creationId xmlns:a16="http://schemas.microsoft.com/office/drawing/2014/main" id="{7542BBB0-A99B-A85E-778E-6AD264B1124F}"/>
              </a:ext>
            </a:extLst>
          </p:cNvPr>
          <p:cNvSpPr/>
          <p:nvPr userDrawn="1"/>
        </p:nvSpPr>
        <p:spPr>
          <a:xfrm>
            <a:off x="-1811" y="6485357"/>
            <a:ext cx="1062430" cy="3857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descr="Le groupe Au Forum du Bâtiment - Plus Proche, plus Pro">
            <a:extLst>
              <a:ext uri="{FF2B5EF4-FFF2-40B4-BE49-F238E27FC236}">
                <a16:creationId xmlns:a16="http://schemas.microsoft.com/office/drawing/2014/main" id="{DAA977F0-9938-A19E-0034-83307F98284C}"/>
              </a:ext>
            </a:extLst>
          </p:cNvPr>
          <p:cNvPicPr>
            <a:picLocks noChangeAspect="1"/>
          </p:cNvPicPr>
          <p:nvPr userDrawn="1"/>
        </p:nvPicPr>
        <p:blipFill>
          <a:blip r:embed="rId4"/>
          <a:stretch>
            <a:fillRect/>
          </a:stretch>
        </p:blipFill>
        <p:spPr>
          <a:xfrm>
            <a:off x="34801" y="6593092"/>
            <a:ext cx="698769" cy="246909"/>
          </a:xfrm>
          <a:prstGeom prst="rect">
            <a:avLst/>
          </a:prstGeom>
        </p:spPr>
      </p:pic>
    </p:spTree>
    <p:extLst>
      <p:ext uri="{BB962C8B-B14F-4D97-AF65-F5344CB8AC3E}">
        <p14:creationId xmlns:p14="http://schemas.microsoft.com/office/powerpoint/2010/main" val="1020695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Deux contenus">
    <p:spTree>
      <p:nvGrpSpPr>
        <p:cNvPr id="1" name=""/>
        <p:cNvGrpSpPr/>
        <p:nvPr/>
      </p:nvGrpSpPr>
      <p:grpSpPr>
        <a:xfrm>
          <a:off x="0" y="0"/>
          <a:ext cx="0" cy="0"/>
          <a:chOff x="0" y="0"/>
          <a:chExt cx="0" cy="0"/>
        </a:xfrm>
      </p:grpSpPr>
      <p:grpSp>
        <p:nvGrpSpPr>
          <p:cNvPr id="8" name="Groupe 7">
            <a:extLst>
              <a:ext uri="{FF2B5EF4-FFF2-40B4-BE49-F238E27FC236}">
                <a16:creationId xmlns:a16="http://schemas.microsoft.com/office/drawing/2014/main" id="{9A3F2E88-D2D8-40A0-89E2-1A5D62F47BC2}"/>
              </a:ext>
            </a:extLst>
          </p:cNvPr>
          <p:cNvGrpSpPr/>
          <p:nvPr userDrawn="1"/>
        </p:nvGrpSpPr>
        <p:grpSpPr>
          <a:xfrm>
            <a:off x="10781421" y="179500"/>
            <a:ext cx="1048584" cy="465397"/>
            <a:chOff x="3986034" y="5896311"/>
            <a:chExt cx="2719381" cy="1207002"/>
          </a:xfrm>
        </p:grpSpPr>
        <p:sp>
          <p:nvSpPr>
            <p:cNvPr id="9" name="bg object 17">
              <a:extLst>
                <a:ext uri="{FF2B5EF4-FFF2-40B4-BE49-F238E27FC236}">
                  <a16:creationId xmlns:a16="http://schemas.microsoft.com/office/drawing/2014/main" id="{F17887EF-5D33-4E96-9A4D-61313A66D8F8}"/>
                </a:ext>
              </a:extLst>
            </p:cNvPr>
            <p:cNvSpPr/>
            <p:nvPr/>
          </p:nvSpPr>
          <p:spPr>
            <a:xfrm>
              <a:off x="3986043" y="6616569"/>
              <a:ext cx="138772" cy="217474"/>
            </a:xfrm>
            <a:prstGeom prst="rect">
              <a:avLst/>
            </a:prstGeom>
            <a:blipFill>
              <a:blip r:embed="rId2" cstate="print"/>
              <a:stretch>
                <a:fillRect/>
              </a:stretch>
            </a:blipFill>
          </p:spPr>
          <p:txBody>
            <a:bodyPr wrap="square" lIns="0" tIns="0" rIns="0" bIns="0" rtlCol="0"/>
            <a:lstStyle/>
            <a:p>
              <a:endParaRPr sz="1269"/>
            </a:p>
          </p:txBody>
        </p:sp>
        <p:sp>
          <p:nvSpPr>
            <p:cNvPr id="10" name="bg object 18">
              <a:extLst>
                <a:ext uri="{FF2B5EF4-FFF2-40B4-BE49-F238E27FC236}">
                  <a16:creationId xmlns:a16="http://schemas.microsoft.com/office/drawing/2014/main" id="{1B222FAE-C1EA-4C64-8664-50A6F9E6E167}"/>
                </a:ext>
              </a:extLst>
            </p:cNvPr>
            <p:cNvSpPr/>
            <p:nvPr/>
          </p:nvSpPr>
          <p:spPr>
            <a:xfrm>
              <a:off x="4147854" y="6616568"/>
              <a:ext cx="225323" cy="223443"/>
            </a:xfrm>
            <a:prstGeom prst="rect">
              <a:avLst/>
            </a:prstGeom>
            <a:blipFill>
              <a:blip r:embed="rId3" cstate="print"/>
              <a:stretch>
                <a:fillRect/>
              </a:stretch>
            </a:blipFill>
          </p:spPr>
          <p:txBody>
            <a:bodyPr wrap="square" lIns="0" tIns="0" rIns="0" bIns="0" rtlCol="0"/>
            <a:lstStyle/>
            <a:p>
              <a:endParaRPr sz="1269"/>
            </a:p>
          </p:txBody>
        </p:sp>
        <p:sp>
          <p:nvSpPr>
            <p:cNvPr id="11" name="bg object 19">
              <a:extLst>
                <a:ext uri="{FF2B5EF4-FFF2-40B4-BE49-F238E27FC236}">
                  <a16:creationId xmlns:a16="http://schemas.microsoft.com/office/drawing/2014/main" id="{7C9F140A-35CA-4D93-B645-E285258C1116}"/>
                </a:ext>
              </a:extLst>
            </p:cNvPr>
            <p:cNvSpPr/>
            <p:nvPr/>
          </p:nvSpPr>
          <p:spPr>
            <a:xfrm>
              <a:off x="4440222" y="6622363"/>
              <a:ext cx="222250" cy="295275"/>
            </a:xfrm>
            <a:custGeom>
              <a:avLst/>
              <a:gdLst/>
              <a:ahLst/>
              <a:cxnLst/>
              <a:rect l="l" t="t" r="r" b="b"/>
              <a:pathLst>
                <a:path w="222250" h="295275">
                  <a:moveTo>
                    <a:pt x="222253" y="0"/>
                  </a:moveTo>
                  <a:lnTo>
                    <a:pt x="197005" y="0"/>
                  </a:lnTo>
                  <a:lnTo>
                    <a:pt x="197005" y="164960"/>
                  </a:lnTo>
                  <a:lnTo>
                    <a:pt x="170760" y="171139"/>
                  </a:lnTo>
                  <a:lnTo>
                    <a:pt x="144226" y="175820"/>
                  </a:lnTo>
                  <a:lnTo>
                    <a:pt x="117465" y="178988"/>
                  </a:lnTo>
                  <a:lnTo>
                    <a:pt x="90541" y="180632"/>
                  </a:lnTo>
                  <a:lnTo>
                    <a:pt x="77720" y="180471"/>
                  </a:lnTo>
                  <a:lnTo>
                    <a:pt x="34168" y="156548"/>
                  </a:lnTo>
                  <a:lnTo>
                    <a:pt x="25149" y="119011"/>
                  </a:lnTo>
                  <a:lnTo>
                    <a:pt x="25149" y="0"/>
                  </a:lnTo>
                  <a:lnTo>
                    <a:pt x="67" y="0"/>
                  </a:lnTo>
                  <a:lnTo>
                    <a:pt x="0" y="135754"/>
                  </a:lnTo>
                  <a:lnTo>
                    <a:pt x="20920" y="182206"/>
                  </a:lnTo>
                  <a:lnTo>
                    <a:pt x="70285" y="203222"/>
                  </a:lnTo>
                  <a:lnTo>
                    <a:pt x="88497" y="203517"/>
                  </a:lnTo>
                  <a:lnTo>
                    <a:pt x="115972" y="201485"/>
                  </a:lnTo>
                  <a:lnTo>
                    <a:pt x="143261" y="197875"/>
                  </a:lnTo>
                  <a:lnTo>
                    <a:pt x="170294" y="192698"/>
                  </a:lnTo>
                  <a:lnTo>
                    <a:pt x="197005" y="185966"/>
                  </a:lnTo>
                  <a:lnTo>
                    <a:pt x="197005" y="199288"/>
                  </a:lnTo>
                  <a:lnTo>
                    <a:pt x="183777" y="245338"/>
                  </a:lnTo>
                  <a:lnTo>
                    <a:pt x="138073" y="269444"/>
                  </a:lnTo>
                  <a:lnTo>
                    <a:pt x="93526" y="272046"/>
                  </a:lnTo>
                  <a:lnTo>
                    <a:pt x="73061" y="271859"/>
                  </a:lnTo>
                  <a:lnTo>
                    <a:pt x="52616" y="271089"/>
                  </a:lnTo>
                  <a:lnTo>
                    <a:pt x="32204" y="269741"/>
                  </a:lnTo>
                  <a:lnTo>
                    <a:pt x="11839" y="267817"/>
                  </a:lnTo>
                  <a:lnTo>
                    <a:pt x="11839" y="291325"/>
                  </a:lnTo>
                  <a:lnTo>
                    <a:pt x="30030" y="292777"/>
                  </a:lnTo>
                  <a:lnTo>
                    <a:pt x="49106" y="293978"/>
                  </a:lnTo>
                  <a:lnTo>
                    <a:pt x="68713" y="294795"/>
                  </a:lnTo>
                  <a:lnTo>
                    <a:pt x="88497" y="295097"/>
                  </a:lnTo>
                  <a:lnTo>
                    <a:pt x="118607" y="294443"/>
                  </a:lnTo>
                  <a:lnTo>
                    <a:pt x="171873" y="284317"/>
                  </a:lnTo>
                  <a:lnTo>
                    <a:pt x="207171" y="256911"/>
                  </a:lnTo>
                  <a:lnTo>
                    <a:pt x="220852" y="220573"/>
                  </a:lnTo>
                  <a:lnTo>
                    <a:pt x="222253" y="197878"/>
                  </a:lnTo>
                  <a:lnTo>
                    <a:pt x="222253" y="0"/>
                  </a:lnTo>
                  <a:close/>
                </a:path>
              </a:pathLst>
            </a:custGeom>
            <a:solidFill>
              <a:srgbClr val="4357A7"/>
            </a:solidFill>
          </p:spPr>
          <p:txBody>
            <a:bodyPr wrap="square" lIns="0" tIns="0" rIns="0" bIns="0" rtlCol="0"/>
            <a:lstStyle/>
            <a:p>
              <a:endParaRPr sz="1269"/>
            </a:p>
          </p:txBody>
        </p:sp>
        <p:sp>
          <p:nvSpPr>
            <p:cNvPr id="12" name="bg object 20">
              <a:extLst>
                <a:ext uri="{FF2B5EF4-FFF2-40B4-BE49-F238E27FC236}">
                  <a16:creationId xmlns:a16="http://schemas.microsoft.com/office/drawing/2014/main" id="{2073D904-A791-4DA4-AF27-E125AEB5DF2C}"/>
                </a:ext>
              </a:extLst>
            </p:cNvPr>
            <p:cNvSpPr/>
            <p:nvPr/>
          </p:nvSpPr>
          <p:spPr>
            <a:xfrm>
              <a:off x="4720651" y="6616872"/>
              <a:ext cx="269875" cy="223520"/>
            </a:xfrm>
            <a:custGeom>
              <a:avLst/>
              <a:gdLst/>
              <a:ahLst/>
              <a:cxnLst/>
              <a:rect l="l" t="t" r="r" b="b"/>
              <a:pathLst>
                <a:path w="269875" h="223520">
                  <a:moveTo>
                    <a:pt x="135001" y="0"/>
                  </a:moveTo>
                  <a:lnTo>
                    <a:pt x="81202" y="4822"/>
                  </a:lnTo>
                  <a:lnTo>
                    <a:pt x="38100" y="22580"/>
                  </a:lnTo>
                  <a:lnTo>
                    <a:pt x="8877" y="59778"/>
                  </a:lnTo>
                  <a:lnTo>
                    <a:pt x="0" y="111798"/>
                  </a:lnTo>
                  <a:lnTo>
                    <a:pt x="2138" y="139515"/>
                  </a:lnTo>
                  <a:lnTo>
                    <a:pt x="20702" y="184373"/>
                  </a:lnTo>
                  <a:lnTo>
                    <a:pt x="60767" y="211748"/>
                  </a:lnTo>
                  <a:lnTo>
                    <a:pt x="109478" y="223054"/>
                  </a:lnTo>
                  <a:lnTo>
                    <a:pt x="134696" y="223126"/>
                  </a:lnTo>
                  <a:lnTo>
                    <a:pt x="159948" y="223111"/>
                  </a:lnTo>
                  <a:lnTo>
                    <a:pt x="184769" y="219305"/>
                  </a:lnTo>
                  <a:lnTo>
                    <a:pt x="208737" y="211805"/>
                  </a:lnTo>
                  <a:lnTo>
                    <a:pt x="231432" y="200710"/>
                  </a:lnTo>
                  <a:lnTo>
                    <a:pt x="134696" y="200710"/>
                  </a:lnTo>
                  <a:lnTo>
                    <a:pt x="113657" y="200595"/>
                  </a:lnTo>
                  <a:lnTo>
                    <a:pt x="73209" y="190536"/>
                  </a:lnTo>
                  <a:lnTo>
                    <a:pt x="41869" y="168106"/>
                  </a:lnTo>
                  <a:lnTo>
                    <a:pt x="26187" y="109918"/>
                  </a:lnTo>
                  <a:lnTo>
                    <a:pt x="27906" y="87215"/>
                  </a:lnTo>
                  <a:lnTo>
                    <a:pt x="52984" y="41084"/>
                  </a:lnTo>
                  <a:lnTo>
                    <a:pt x="108850" y="23328"/>
                  </a:lnTo>
                  <a:lnTo>
                    <a:pt x="230782" y="22263"/>
                  </a:lnTo>
                  <a:lnTo>
                    <a:pt x="208806" y="11526"/>
                  </a:lnTo>
                  <a:lnTo>
                    <a:pt x="184921" y="4013"/>
                  </a:lnTo>
                  <a:lnTo>
                    <a:pt x="160183" y="138"/>
                  </a:lnTo>
                  <a:lnTo>
                    <a:pt x="135001" y="0"/>
                  </a:lnTo>
                  <a:close/>
                </a:path>
                <a:path w="269875" h="223520">
                  <a:moveTo>
                    <a:pt x="230782" y="22263"/>
                  </a:moveTo>
                  <a:lnTo>
                    <a:pt x="134696" y="22263"/>
                  </a:lnTo>
                  <a:lnTo>
                    <a:pt x="155184" y="22330"/>
                  </a:lnTo>
                  <a:lnTo>
                    <a:pt x="175307" y="25490"/>
                  </a:lnTo>
                  <a:lnTo>
                    <a:pt x="213080" y="40766"/>
                  </a:lnTo>
                  <a:lnTo>
                    <a:pt x="241153" y="90385"/>
                  </a:lnTo>
                  <a:lnTo>
                    <a:pt x="242874" y="113525"/>
                  </a:lnTo>
                  <a:lnTo>
                    <a:pt x="241205" y="136162"/>
                  </a:lnTo>
                  <a:lnTo>
                    <a:pt x="216382" y="181902"/>
                  </a:lnTo>
                  <a:lnTo>
                    <a:pt x="160532" y="199643"/>
                  </a:lnTo>
                  <a:lnTo>
                    <a:pt x="134696" y="200710"/>
                  </a:lnTo>
                  <a:lnTo>
                    <a:pt x="231432" y="200710"/>
                  </a:lnTo>
                  <a:lnTo>
                    <a:pt x="248901" y="184053"/>
                  </a:lnTo>
                  <a:lnTo>
                    <a:pt x="260723" y="163210"/>
                  </a:lnTo>
                  <a:lnTo>
                    <a:pt x="267427" y="138810"/>
                  </a:lnTo>
                  <a:lnTo>
                    <a:pt x="269520" y="111798"/>
                  </a:lnTo>
                  <a:lnTo>
                    <a:pt x="269425" y="109918"/>
                  </a:lnTo>
                  <a:lnTo>
                    <a:pt x="267470" y="84227"/>
                  </a:lnTo>
                  <a:lnTo>
                    <a:pt x="260837" y="59972"/>
                  </a:lnTo>
                  <a:lnTo>
                    <a:pt x="249029" y="39246"/>
                  </a:lnTo>
                  <a:lnTo>
                    <a:pt x="231432" y="22580"/>
                  </a:lnTo>
                  <a:lnTo>
                    <a:pt x="230782" y="22263"/>
                  </a:lnTo>
                  <a:close/>
                </a:path>
              </a:pathLst>
            </a:custGeom>
            <a:solidFill>
              <a:srgbClr val="4357A7"/>
            </a:solidFill>
          </p:spPr>
          <p:txBody>
            <a:bodyPr wrap="square" lIns="0" tIns="0" rIns="0" bIns="0" rtlCol="0"/>
            <a:lstStyle/>
            <a:p>
              <a:endParaRPr sz="1269"/>
            </a:p>
          </p:txBody>
        </p:sp>
        <p:sp>
          <p:nvSpPr>
            <p:cNvPr id="13" name="bg object 21">
              <a:extLst>
                <a:ext uri="{FF2B5EF4-FFF2-40B4-BE49-F238E27FC236}">
                  <a16:creationId xmlns:a16="http://schemas.microsoft.com/office/drawing/2014/main" id="{DE07CFE6-4C10-4BF2-9117-4CE02C25AE9A}"/>
                </a:ext>
              </a:extLst>
            </p:cNvPr>
            <p:cNvSpPr/>
            <p:nvPr/>
          </p:nvSpPr>
          <p:spPr>
            <a:xfrm>
              <a:off x="5048368" y="6616569"/>
              <a:ext cx="231432" cy="217474"/>
            </a:xfrm>
            <a:prstGeom prst="rect">
              <a:avLst/>
            </a:prstGeom>
            <a:blipFill>
              <a:blip r:embed="rId4" cstate="print"/>
              <a:stretch>
                <a:fillRect/>
              </a:stretch>
            </a:blipFill>
          </p:spPr>
          <p:txBody>
            <a:bodyPr wrap="square" lIns="0" tIns="0" rIns="0" bIns="0" rtlCol="0"/>
            <a:lstStyle/>
            <a:p>
              <a:endParaRPr sz="1269"/>
            </a:p>
          </p:txBody>
        </p:sp>
        <p:sp>
          <p:nvSpPr>
            <p:cNvPr id="14" name="bg object 22">
              <a:extLst>
                <a:ext uri="{FF2B5EF4-FFF2-40B4-BE49-F238E27FC236}">
                  <a16:creationId xmlns:a16="http://schemas.microsoft.com/office/drawing/2014/main" id="{537D3F92-0D98-4B7B-894D-B0F3066EAF62}"/>
                </a:ext>
              </a:extLst>
            </p:cNvPr>
            <p:cNvSpPr/>
            <p:nvPr/>
          </p:nvSpPr>
          <p:spPr>
            <a:xfrm>
              <a:off x="5639341" y="6616568"/>
              <a:ext cx="224701" cy="223443"/>
            </a:xfrm>
            <a:prstGeom prst="rect">
              <a:avLst/>
            </a:prstGeom>
            <a:blipFill>
              <a:blip r:embed="rId5" cstate="print"/>
              <a:stretch>
                <a:fillRect/>
              </a:stretch>
            </a:blipFill>
          </p:spPr>
          <p:txBody>
            <a:bodyPr wrap="square" lIns="0" tIns="0" rIns="0" bIns="0" rtlCol="0"/>
            <a:lstStyle/>
            <a:p>
              <a:endParaRPr sz="1269"/>
            </a:p>
          </p:txBody>
        </p:sp>
        <p:sp>
          <p:nvSpPr>
            <p:cNvPr id="15" name="bg object 23">
              <a:extLst>
                <a:ext uri="{FF2B5EF4-FFF2-40B4-BE49-F238E27FC236}">
                  <a16:creationId xmlns:a16="http://schemas.microsoft.com/office/drawing/2014/main" id="{809EAD9B-D1EC-4786-B408-74C8D175E055}"/>
                </a:ext>
              </a:extLst>
            </p:cNvPr>
            <p:cNvSpPr/>
            <p:nvPr/>
          </p:nvSpPr>
          <p:spPr>
            <a:xfrm>
              <a:off x="5352402" y="6616569"/>
              <a:ext cx="231584" cy="217474"/>
            </a:xfrm>
            <a:prstGeom prst="rect">
              <a:avLst/>
            </a:prstGeom>
            <a:blipFill>
              <a:blip r:embed="rId6" cstate="print"/>
              <a:stretch>
                <a:fillRect/>
              </a:stretch>
            </a:blipFill>
          </p:spPr>
          <p:txBody>
            <a:bodyPr wrap="square" lIns="0" tIns="0" rIns="0" bIns="0" rtlCol="0"/>
            <a:lstStyle/>
            <a:p>
              <a:endParaRPr sz="1269"/>
            </a:p>
          </p:txBody>
        </p:sp>
        <p:sp>
          <p:nvSpPr>
            <p:cNvPr id="16" name="bg object 24">
              <a:extLst>
                <a:ext uri="{FF2B5EF4-FFF2-40B4-BE49-F238E27FC236}">
                  <a16:creationId xmlns:a16="http://schemas.microsoft.com/office/drawing/2014/main" id="{BA905EF5-778D-446C-A669-DB90B24AABE9}"/>
                </a:ext>
              </a:extLst>
            </p:cNvPr>
            <p:cNvSpPr/>
            <p:nvPr/>
          </p:nvSpPr>
          <p:spPr>
            <a:xfrm>
              <a:off x="5937261" y="6616569"/>
              <a:ext cx="231432" cy="217474"/>
            </a:xfrm>
            <a:prstGeom prst="rect">
              <a:avLst/>
            </a:prstGeom>
            <a:blipFill>
              <a:blip r:embed="rId7" cstate="print"/>
              <a:stretch>
                <a:fillRect/>
              </a:stretch>
            </a:blipFill>
          </p:spPr>
          <p:txBody>
            <a:bodyPr wrap="square" lIns="0" tIns="0" rIns="0" bIns="0" rtlCol="0"/>
            <a:lstStyle/>
            <a:p>
              <a:endParaRPr sz="1269"/>
            </a:p>
          </p:txBody>
        </p:sp>
        <p:sp>
          <p:nvSpPr>
            <p:cNvPr id="17" name="bg object 25">
              <a:extLst>
                <a:ext uri="{FF2B5EF4-FFF2-40B4-BE49-F238E27FC236}">
                  <a16:creationId xmlns:a16="http://schemas.microsoft.com/office/drawing/2014/main" id="{0206BABF-D30E-4D19-BD09-7E5036115039}"/>
                </a:ext>
              </a:extLst>
            </p:cNvPr>
            <p:cNvSpPr/>
            <p:nvPr/>
          </p:nvSpPr>
          <p:spPr>
            <a:xfrm>
              <a:off x="6224044" y="6616405"/>
              <a:ext cx="202895" cy="223596"/>
            </a:xfrm>
            <a:prstGeom prst="rect">
              <a:avLst/>
            </a:prstGeom>
            <a:blipFill>
              <a:blip r:embed="rId8" cstate="print"/>
              <a:stretch>
                <a:fillRect/>
              </a:stretch>
            </a:blipFill>
          </p:spPr>
          <p:txBody>
            <a:bodyPr wrap="square" lIns="0" tIns="0" rIns="0" bIns="0" rtlCol="0"/>
            <a:lstStyle/>
            <a:p>
              <a:endParaRPr sz="1269"/>
            </a:p>
          </p:txBody>
        </p:sp>
        <p:sp>
          <p:nvSpPr>
            <p:cNvPr id="18" name="bg object 26">
              <a:extLst>
                <a:ext uri="{FF2B5EF4-FFF2-40B4-BE49-F238E27FC236}">
                  <a16:creationId xmlns:a16="http://schemas.microsoft.com/office/drawing/2014/main" id="{57108E11-7ADE-4B26-BFF1-C53C68B5D081}"/>
                </a:ext>
              </a:extLst>
            </p:cNvPr>
            <p:cNvSpPr/>
            <p:nvPr/>
          </p:nvSpPr>
          <p:spPr>
            <a:xfrm>
              <a:off x="6461753" y="6616560"/>
              <a:ext cx="243662" cy="223443"/>
            </a:xfrm>
            <a:prstGeom prst="rect">
              <a:avLst/>
            </a:prstGeom>
            <a:blipFill>
              <a:blip r:embed="rId9" cstate="print"/>
              <a:stretch>
                <a:fillRect/>
              </a:stretch>
            </a:blipFill>
          </p:spPr>
          <p:txBody>
            <a:bodyPr wrap="square" lIns="0" tIns="0" rIns="0" bIns="0" rtlCol="0"/>
            <a:lstStyle/>
            <a:p>
              <a:endParaRPr sz="1269"/>
            </a:p>
          </p:txBody>
        </p:sp>
        <p:sp>
          <p:nvSpPr>
            <p:cNvPr id="19" name="bg object 27">
              <a:extLst>
                <a:ext uri="{FF2B5EF4-FFF2-40B4-BE49-F238E27FC236}">
                  <a16:creationId xmlns:a16="http://schemas.microsoft.com/office/drawing/2014/main" id="{D7E2E4CB-13AC-4178-8CCA-E13F5E00E3CF}"/>
                </a:ext>
              </a:extLst>
            </p:cNvPr>
            <p:cNvSpPr/>
            <p:nvPr/>
          </p:nvSpPr>
          <p:spPr>
            <a:xfrm>
              <a:off x="3986034" y="6956628"/>
              <a:ext cx="601980" cy="146685"/>
            </a:xfrm>
            <a:custGeom>
              <a:avLst/>
              <a:gdLst/>
              <a:ahLst/>
              <a:cxnLst/>
              <a:rect l="l" t="t" r="r" b="b"/>
              <a:pathLst>
                <a:path w="601979" h="146684">
                  <a:moveTo>
                    <a:pt x="101320" y="100990"/>
                  </a:moveTo>
                  <a:lnTo>
                    <a:pt x="65024" y="73825"/>
                  </a:lnTo>
                  <a:lnTo>
                    <a:pt x="46609" y="69291"/>
                  </a:lnTo>
                  <a:lnTo>
                    <a:pt x="39903" y="67398"/>
                  </a:lnTo>
                  <a:lnTo>
                    <a:pt x="29921" y="63893"/>
                  </a:lnTo>
                  <a:lnTo>
                    <a:pt x="25768" y="61366"/>
                  </a:lnTo>
                  <a:lnTo>
                    <a:pt x="19164" y="54749"/>
                  </a:lnTo>
                  <a:lnTo>
                    <a:pt x="17500" y="50368"/>
                  </a:lnTo>
                  <a:lnTo>
                    <a:pt x="17500" y="37655"/>
                  </a:lnTo>
                  <a:lnTo>
                    <a:pt x="53479" y="20231"/>
                  </a:lnTo>
                  <a:lnTo>
                    <a:pt x="59702" y="20231"/>
                  </a:lnTo>
                  <a:lnTo>
                    <a:pt x="66065" y="21170"/>
                  </a:lnTo>
                  <a:lnTo>
                    <a:pt x="79006" y="24917"/>
                  </a:lnTo>
                  <a:lnTo>
                    <a:pt x="85115" y="27749"/>
                  </a:lnTo>
                  <a:lnTo>
                    <a:pt x="90817" y="31508"/>
                  </a:lnTo>
                  <a:lnTo>
                    <a:pt x="95694" y="20040"/>
                  </a:lnTo>
                  <a:lnTo>
                    <a:pt x="90246" y="16281"/>
                  </a:lnTo>
                  <a:lnTo>
                    <a:pt x="83794" y="13322"/>
                  </a:lnTo>
                  <a:lnTo>
                    <a:pt x="68872" y="9042"/>
                  </a:lnTo>
                  <a:lnTo>
                    <a:pt x="61264" y="7962"/>
                  </a:lnTo>
                  <a:lnTo>
                    <a:pt x="53479" y="7962"/>
                  </a:lnTo>
                  <a:lnTo>
                    <a:pt x="12382" y="20904"/>
                  </a:lnTo>
                  <a:lnTo>
                    <a:pt x="3314" y="38430"/>
                  </a:lnTo>
                  <a:lnTo>
                    <a:pt x="3314" y="53746"/>
                  </a:lnTo>
                  <a:lnTo>
                    <a:pt x="42697" y="81902"/>
                  </a:lnTo>
                  <a:lnTo>
                    <a:pt x="58547" y="85877"/>
                  </a:lnTo>
                  <a:lnTo>
                    <a:pt x="65214" y="87795"/>
                  </a:lnTo>
                  <a:lnTo>
                    <a:pt x="74815" y="91313"/>
                  </a:lnTo>
                  <a:lnTo>
                    <a:pt x="78854" y="93814"/>
                  </a:lnTo>
                  <a:lnTo>
                    <a:pt x="85483" y="100291"/>
                  </a:lnTo>
                  <a:lnTo>
                    <a:pt x="87122" y="104635"/>
                  </a:lnTo>
                  <a:lnTo>
                    <a:pt x="87122" y="117221"/>
                  </a:lnTo>
                  <a:lnTo>
                    <a:pt x="50571" y="134188"/>
                  </a:lnTo>
                  <a:lnTo>
                    <a:pt x="44107" y="133908"/>
                  </a:lnTo>
                  <a:lnTo>
                    <a:pt x="5626" y="117652"/>
                  </a:lnTo>
                  <a:lnTo>
                    <a:pt x="0" y="128739"/>
                  </a:lnTo>
                  <a:lnTo>
                    <a:pt x="35725" y="145224"/>
                  </a:lnTo>
                  <a:lnTo>
                    <a:pt x="50571" y="146443"/>
                  </a:lnTo>
                  <a:lnTo>
                    <a:pt x="58610" y="146138"/>
                  </a:lnTo>
                  <a:lnTo>
                    <a:pt x="99479" y="122415"/>
                  </a:lnTo>
                  <a:lnTo>
                    <a:pt x="101320" y="116179"/>
                  </a:lnTo>
                  <a:lnTo>
                    <a:pt x="101320" y="100990"/>
                  </a:lnTo>
                  <a:close/>
                </a:path>
                <a:path w="601979" h="146684">
                  <a:moveTo>
                    <a:pt x="215887" y="94119"/>
                  </a:moveTo>
                  <a:lnTo>
                    <a:pt x="201879" y="57556"/>
                  </a:lnTo>
                  <a:lnTo>
                    <a:pt x="201879" y="86347"/>
                  </a:lnTo>
                  <a:lnTo>
                    <a:pt x="201879" y="101904"/>
                  </a:lnTo>
                  <a:lnTo>
                    <a:pt x="177736" y="132346"/>
                  </a:lnTo>
                  <a:lnTo>
                    <a:pt x="171221" y="133997"/>
                  </a:lnTo>
                  <a:lnTo>
                    <a:pt x="156705" y="133997"/>
                  </a:lnTo>
                  <a:lnTo>
                    <a:pt x="127495" y="108839"/>
                  </a:lnTo>
                  <a:lnTo>
                    <a:pt x="125844" y="101904"/>
                  </a:lnTo>
                  <a:lnTo>
                    <a:pt x="125844" y="86347"/>
                  </a:lnTo>
                  <a:lnTo>
                    <a:pt x="150190" y="55905"/>
                  </a:lnTo>
                  <a:lnTo>
                    <a:pt x="156705" y="54254"/>
                  </a:lnTo>
                  <a:lnTo>
                    <a:pt x="171221" y="54254"/>
                  </a:lnTo>
                  <a:lnTo>
                    <a:pt x="200253" y="79425"/>
                  </a:lnTo>
                  <a:lnTo>
                    <a:pt x="201879" y="86347"/>
                  </a:lnTo>
                  <a:lnTo>
                    <a:pt x="201879" y="57556"/>
                  </a:lnTo>
                  <a:lnTo>
                    <a:pt x="163957" y="42202"/>
                  </a:lnTo>
                  <a:lnTo>
                    <a:pt x="156743" y="42621"/>
                  </a:lnTo>
                  <a:lnTo>
                    <a:pt x="122364" y="61696"/>
                  </a:lnTo>
                  <a:lnTo>
                    <a:pt x="111836" y="94119"/>
                  </a:lnTo>
                  <a:lnTo>
                    <a:pt x="112268" y="101422"/>
                  </a:lnTo>
                  <a:lnTo>
                    <a:pt x="131699" y="135864"/>
                  </a:lnTo>
                  <a:lnTo>
                    <a:pt x="163957" y="146253"/>
                  </a:lnTo>
                  <a:lnTo>
                    <a:pt x="171170" y="145834"/>
                  </a:lnTo>
                  <a:lnTo>
                    <a:pt x="198348" y="133997"/>
                  </a:lnTo>
                  <a:lnTo>
                    <a:pt x="201180" y="131546"/>
                  </a:lnTo>
                  <a:lnTo>
                    <a:pt x="215468" y="101422"/>
                  </a:lnTo>
                  <a:lnTo>
                    <a:pt x="215887" y="94119"/>
                  </a:lnTo>
                  <a:close/>
                </a:path>
                <a:path w="601979" h="146684">
                  <a:moveTo>
                    <a:pt x="348716" y="139052"/>
                  </a:moveTo>
                  <a:lnTo>
                    <a:pt x="343852" y="129133"/>
                  </a:lnTo>
                  <a:lnTo>
                    <a:pt x="341909" y="130835"/>
                  </a:lnTo>
                  <a:lnTo>
                    <a:pt x="339598" y="132118"/>
                  </a:lnTo>
                  <a:lnTo>
                    <a:pt x="334276" y="133934"/>
                  </a:lnTo>
                  <a:lnTo>
                    <a:pt x="331533" y="134391"/>
                  </a:lnTo>
                  <a:lnTo>
                    <a:pt x="322973" y="134391"/>
                  </a:lnTo>
                  <a:lnTo>
                    <a:pt x="318579" y="132803"/>
                  </a:lnTo>
                  <a:lnTo>
                    <a:pt x="312496" y="126453"/>
                  </a:lnTo>
                  <a:lnTo>
                    <a:pt x="310972" y="121805"/>
                  </a:lnTo>
                  <a:lnTo>
                    <a:pt x="310972" y="54648"/>
                  </a:lnTo>
                  <a:lnTo>
                    <a:pt x="342099" y="54648"/>
                  </a:lnTo>
                  <a:lnTo>
                    <a:pt x="342099" y="42976"/>
                  </a:lnTo>
                  <a:lnTo>
                    <a:pt x="310972" y="42976"/>
                  </a:lnTo>
                  <a:lnTo>
                    <a:pt x="310972" y="20612"/>
                  </a:lnTo>
                  <a:lnTo>
                    <a:pt x="297167" y="20612"/>
                  </a:lnTo>
                  <a:lnTo>
                    <a:pt x="297167" y="42976"/>
                  </a:lnTo>
                  <a:lnTo>
                    <a:pt x="278892" y="42976"/>
                  </a:lnTo>
                  <a:lnTo>
                    <a:pt x="252260" y="42989"/>
                  </a:lnTo>
                  <a:lnTo>
                    <a:pt x="252260" y="24574"/>
                  </a:lnTo>
                  <a:lnTo>
                    <a:pt x="253758" y="19761"/>
                  </a:lnTo>
                  <a:lnTo>
                    <a:pt x="256819" y="16522"/>
                  </a:lnTo>
                  <a:lnTo>
                    <a:pt x="259867" y="13284"/>
                  </a:lnTo>
                  <a:lnTo>
                    <a:pt x="264363" y="11671"/>
                  </a:lnTo>
                  <a:lnTo>
                    <a:pt x="276415" y="11671"/>
                  </a:lnTo>
                  <a:lnTo>
                    <a:pt x="281470" y="13360"/>
                  </a:lnTo>
                  <a:lnTo>
                    <a:pt x="285508" y="16725"/>
                  </a:lnTo>
                  <a:lnTo>
                    <a:pt x="290182" y="6413"/>
                  </a:lnTo>
                  <a:lnTo>
                    <a:pt x="287693" y="4330"/>
                  </a:lnTo>
                  <a:lnTo>
                    <a:pt x="284657" y="2768"/>
                  </a:lnTo>
                  <a:lnTo>
                    <a:pt x="277406" y="558"/>
                  </a:lnTo>
                  <a:lnTo>
                    <a:pt x="273634" y="0"/>
                  </a:lnTo>
                  <a:lnTo>
                    <a:pt x="259892" y="0"/>
                  </a:lnTo>
                  <a:lnTo>
                    <a:pt x="252272" y="2730"/>
                  </a:lnTo>
                  <a:lnTo>
                    <a:pt x="241515" y="13614"/>
                  </a:lnTo>
                  <a:lnTo>
                    <a:pt x="238810" y="20993"/>
                  </a:lnTo>
                  <a:lnTo>
                    <a:pt x="238810" y="42989"/>
                  </a:lnTo>
                  <a:lnTo>
                    <a:pt x="220535" y="42989"/>
                  </a:lnTo>
                  <a:lnTo>
                    <a:pt x="220535" y="54660"/>
                  </a:lnTo>
                  <a:lnTo>
                    <a:pt x="238810" y="54660"/>
                  </a:lnTo>
                  <a:lnTo>
                    <a:pt x="238810" y="145275"/>
                  </a:lnTo>
                  <a:lnTo>
                    <a:pt x="252628" y="145275"/>
                  </a:lnTo>
                  <a:lnTo>
                    <a:pt x="252628" y="54660"/>
                  </a:lnTo>
                  <a:lnTo>
                    <a:pt x="283743" y="54660"/>
                  </a:lnTo>
                  <a:lnTo>
                    <a:pt x="297167" y="54648"/>
                  </a:lnTo>
                  <a:lnTo>
                    <a:pt x="297167" y="125958"/>
                  </a:lnTo>
                  <a:lnTo>
                    <a:pt x="299758" y="133286"/>
                  </a:lnTo>
                  <a:lnTo>
                    <a:pt x="310134" y="143649"/>
                  </a:lnTo>
                  <a:lnTo>
                    <a:pt x="317525" y="146253"/>
                  </a:lnTo>
                  <a:lnTo>
                    <a:pt x="331279" y="146253"/>
                  </a:lnTo>
                  <a:lnTo>
                    <a:pt x="335267" y="145630"/>
                  </a:lnTo>
                  <a:lnTo>
                    <a:pt x="342900" y="143179"/>
                  </a:lnTo>
                  <a:lnTo>
                    <a:pt x="346113" y="141401"/>
                  </a:lnTo>
                  <a:lnTo>
                    <a:pt x="348716" y="139052"/>
                  </a:lnTo>
                  <a:close/>
                </a:path>
                <a:path w="601979" h="146684">
                  <a:moveTo>
                    <a:pt x="514426" y="42989"/>
                  </a:moveTo>
                  <a:lnTo>
                    <a:pt x="501764" y="42989"/>
                  </a:lnTo>
                  <a:lnTo>
                    <a:pt x="469290" y="129908"/>
                  </a:lnTo>
                  <a:lnTo>
                    <a:pt x="436626" y="42989"/>
                  </a:lnTo>
                  <a:lnTo>
                    <a:pt x="424764" y="42989"/>
                  </a:lnTo>
                  <a:lnTo>
                    <a:pt x="391896" y="129908"/>
                  </a:lnTo>
                  <a:lnTo>
                    <a:pt x="359791" y="42989"/>
                  </a:lnTo>
                  <a:lnTo>
                    <a:pt x="346570" y="42989"/>
                  </a:lnTo>
                  <a:lnTo>
                    <a:pt x="385076" y="145288"/>
                  </a:lnTo>
                  <a:lnTo>
                    <a:pt x="398119" y="145288"/>
                  </a:lnTo>
                  <a:lnTo>
                    <a:pt x="430390" y="61468"/>
                  </a:lnTo>
                  <a:lnTo>
                    <a:pt x="462686" y="145288"/>
                  </a:lnTo>
                  <a:lnTo>
                    <a:pt x="475691" y="145288"/>
                  </a:lnTo>
                  <a:lnTo>
                    <a:pt x="514426" y="42989"/>
                  </a:lnTo>
                  <a:close/>
                </a:path>
                <a:path w="601979" h="146684">
                  <a:moveTo>
                    <a:pt x="601726" y="81876"/>
                  </a:moveTo>
                  <a:lnTo>
                    <a:pt x="601052" y="72656"/>
                  </a:lnTo>
                  <a:lnTo>
                    <a:pt x="599046" y="64643"/>
                  </a:lnTo>
                  <a:lnTo>
                    <a:pt x="595693" y="57835"/>
                  </a:lnTo>
                  <a:lnTo>
                    <a:pt x="592721" y="54254"/>
                  </a:lnTo>
                  <a:lnTo>
                    <a:pt x="591032" y="52209"/>
                  </a:lnTo>
                  <a:lnTo>
                    <a:pt x="585101" y="47828"/>
                  </a:lnTo>
                  <a:lnTo>
                    <a:pt x="577989" y="44704"/>
                  </a:lnTo>
                  <a:lnTo>
                    <a:pt x="569722" y="42824"/>
                  </a:lnTo>
                  <a:lnTo>
                    <a:pt x="560298" y="42202"/>
                  </a:lnTo>
                  <a:lnTo>
                    <a:pt x="552246" y="42202"/>
                  </a:lnTo>
                  <a:lnTo>
                    <a:pt x="544614" y="43408"/>
                  </a:lnTo>
                  <a:lnTo>
                    <a:pt x="530098" y="48196"/>
                  </a:lnTo>
                  <a:lnTo>
                    <a:pt x="523875" y="51612"/>
                  </a:lnTo>
                  <a:lnTo>
                    <a:pt x="518680" y="56019"/>
                  </a:lnTo>
                  <a:lnTo>
                    <a:pt x="524903" y="66306"/>
                  </a:lnTo>
                  <a:lnTo>
                    <a:pt x="529183" y="62560"/>
                  </a:lnTo>
                  <a:lnTo>
                    <a:pt x="534289" y="59613"/>
                  </a:lnTo>
                  <a:lnTo>
                    <a:pt x="546239" y="55321"/>
                  </a:lnTo>
                  <a:lnTo>
                    <a:pt x="552450" y="54254"/>
                  </a:lnTo>
                  <a:lnTo>
                    <a:pt x="568401" y="54254"/>
                  </a:lnTo>
                  <a:lnTo>
                    <a:pt x="575602" y="56553"/>
                  </a:lnTo>
                  <a:lnTo>
                    <a:pt x="585444" y="65760"/>
                  </a:lnTo>
                  <a:lnTo>
                    <a:pt x="587921" y="72491"/>
                  </a:lnTo>
                  <a:lnTo>
                    <a:pt x="587921" y="87503"/>
                  </a:lnTo>
                  <a:lnTo>
                    <a:pt x="587921" y="97828"/>
                  </a:lnTo>
                  <a:lnTo>
                    <a:pt x="587921" y="114554"/>
                  </a:lnTo>
                  <a:lnTo>
                    <a:pt x="585177" y="121285"/>
                  </a:lnTo>
                  <a:lnTo>
                    <a:pt x="581025" y="126453"/>
                  </a:lnTo>
                  <a:lnTo>
                    <a:pt x="569887" y="133565"/>
                  </a:lnTo>
                  <a:lnTo>
                    <a:pt x="563206" y="135356"/>
                  </a:lnTo>
                  <a:lnTo>
                    <a:pt x="547281" y="135356"/>
                  </a:lnTo>
                  <a:lnTo>
                    <a:pt x="540918" y="133642"/>
                  </a:lnTo>
                  <a:lnTo>
                    <a:pt x="531825" y="126771"/>
                  </a:lnTo>
                  <a:lnTo>
                    <a:pt x="529564" y="122085"/>
                  </a:lnTo>
                  <a:lnTo>
                    <a:pt x="529564" y="116103"/>
                  </a:lnTo>
                  <a:lnTo>
                    <a:pt x="531202" y="108102"/>
                  </a:lnTo>
                  <a:lnTo>
                    <a:pt x="536117" y="102400"/>
                  </a:lnTo>
                  <a:lnTo>
                    <a:pt x="544322" y="98971"/>
                  </a:lnTo>
                  <a:lnTo>
                    <a:pt x="555815" y="97828"/>
                  </a:lnTo>
                  <a:lnTo>
                    <a:pt x="587921" y="97828"/>
                  </a:lnTo>
                  <a:lnTo>
                    <a:pt x="587921" y="87503"/>
                  </a:lnTo>
                  <a:lnTo>
                    <a:pt x="555434" y="87503"/>
                  </a:lnTo>
                  <a:lnTo>
                    <a:pt x="545820" y="88011"/>
                  </a:lnTo>
                  <a:lnTo>
                    <a:pt x="515962" y="107810"/>
                  </a:lnTo>
                  <a:lnTo>
                    <a:pt x="515962" y="125450"/>
                  </a:lnTo>
                  <a:lnTo>
                    <a:pt x="553288" y="146265"/>
                  </a:lnTo>
                  <a:lnTo>
                    <a:pt x="561594" y="146265"/>
                  </a:lnTo>
                  <a:lnTo>
                    <a:pt x="568769" y="144767"/>
                  </a:lnTo>
                  <a:lnTo>
                    <a:pt x="580821" y="138785"/>
                  </a:lnTo>
                  <a:lnTo>
                    <a:pt x="584581" y="135356"/>
                  </a:lnTo>
                  <a:lnTo>
                    <a:pt x="585381" y="134632"/>
                  </a:lnTo>
                  <a:lnTo>
                    <a:pt x="588505" y="129324"/>
                  </a:lnTo>
                  <a:lnTo>
                    <a:pt x="588505" y="145275"/>
                  </a:lnTo>
                  <a:lnTo>
                    <a:pt x="601726" y="145275"/>
                  </a:lnTo>
                  <a:lnTo>
                    <a:pt x="601726" y="129324"/>
                  </a:lnTo>
                  <a:lnTo>
                    <a:pt x="601726" y="97828"/>
                  </a:lnTo>
                  <a:lnTo>
                    <a:pt x="601726" y="81876"/>
                  </a:lnTo>
                  <a:close/>
                </a:path>
              </a:pathLst>
            </a:custGeom>
            <a:solidFill>
              <a:srgbClr val="394A4E"/>
            </a:solidFill>
          </p:spPr>
          <p:txBody>
            <a:bodyPr wrap="square" lIns="0" tIns="0" rIns="0" bIns="0" rtlCol="0"/>
            <a:lstStyle/>
            <a:p>
              <a:endParaRPr sz="1269"/>
            </a:p>
          </p:txBody>
        </p:sp>
        <p:sp>
          <p:nvSpPr>
            <p:cNvPr id="20" name="bg object 28">
              <a:extLst>
                <a:ext uri="{FF2B5EF4-FFF2-40B4-BE49-F238E27FC236}">
                  <a16:creationId xmlns:a16="http://schemas.microsoft.com/office/drawing/2014/main" id="{32389EA4-4BFB-4624-93C6-7AB6A7121311}"/>
                </a:ext>
              </a:extLst>
            </p:cNvPr>
            <p:cNvSpPr/>
            <p:nvPr/>
          </p:nvSpPr>
          <p:spPr>
            <a:xfrm>
              <a:off x="4617708" y="6998829"/>
              <a:ext cx="157140" cy="104051"/>
            </a:xfrm>
            <a:prstGeom prst="rect">
              <a:avLst/>
            </a:prstGeom>
            <a:blipFill>
              <a:blip r:embed="rId10" cstate="print"/>
              <a:stretch>
                <a:fillRect/>
              </a:stretch>
            </a:blipFill>
          </p:spPr>
          <p:txBody>
            <a:bodyPr wrap="square" lIns="0" tIns="0" rIns="0" bIns="0" rtlCol="0"/>
            <a:lstStyle/>
            <a:p>
              <a:endParaRPr sz="1269"/>
            </a:p>
          </p:txBody>
        </p:sp>
        <p:sp>
          <p:nvSpPr>
            <p:cNvPr id="21" name="bg object 29">
              <a:extLst>
                <a:ext uri="{FF2B5EF4-FFF2-40B4-BE49-F238E27FC236}">
                  <a16:creationId xmlns:a16="http://schemas.microsoft.com/office/drawing/2014/main" id="{CDC56B2D-2132-4D2B-B20A-E8F76E85FEC7}"/>
                </a:ext>
              </a:extLst>
            </p:cNvPr>
            <p:cNvSpPr/>
            <p:nvPr/>
          </p:nvSpPr>
          <p:spPr>
            <a:xfrm>
              <a:off x="4940637" y="7039028"/>
              <a:ext cx="14604" cy="62230"/>
            </a:xfrm>
            <a:custGeom>
              <a:avLst/>
              <a:gdLst/>
              <a:ahLst/>
              <a:cxnLst/>
              <a:rect l="l" t="t" r="r" b="b"/>
              <a:pathLst>
                <a:path w="14604" h="62229">
                  <a:moveTo>
                    <a:pt x="0" y="62229"/>
                  </a:moveTo>
                  <a:lnTo>
                    <a:pt x="14389" y="62229"/>
                  </a:lnTo>
                  <a:lnTo>
                    <a:pt x="14389" y="0"/>
                  </a:lnTo>
                  <a:lnTo>
                    <a:pt x="0" y="0"/>
                  </a:lnTo>
                  <a:lnTo>
                    <a:pt x="0" y="62229"/>
                  </a:lnTo>
                  <a:close/>
                </a:path>
              </a:pathLst>
            </a:custGeom>
            <a:solidFill>
              <a:srgbClr val="394A4E"/>
            </a:solidFill>
          </p:spPr>
          <p:txBody>
            <a:bodyPr wrap="square" lIns="0" tIns="0" rIns="0" bIns="0" rtlCol="0"/>
            <a:lstStyle/>
            <a:p>
              <a:endParaRPr sz="1269"/>
            </a:p>
          </p:txBody>
        </p:sp>
        <p:sp>
          <p:nvSpPr>
            <p:cNvPr id="22" name="bg object 30">
              <a:extLst>
                <a:ext uri="{FF2B5EF4-FFF2-40B4-BE49-F238E27FC236}">
                  <a16:creationId xmlns:a16="http://schemas.microsoft.com/office/drawing/2014/main" id="{CB88FD9C-D651-42F0-98FD-602C5B898398}"/>
                </a:ext>
              </a:extLst>
            </p:cNvPr>
            <p:cNvSpPr/>
            <p:nvPr/>
          </p:nvSpPr>
          <p:spPr>
            <a:xfrm>
              <a:off x="4940630" y="6965378"/>
              <a:ext cx="114300" cy="135890"/>
            </a:xfrm>
            <a:custGeom>
              <a:avLst/>
              <a:gdLst/>
              <a:ahLst/>
              <a:cxnLst/>
              <a:rect l="l" t="t" r="r" b="b"/>
              <a:pathLst>
                <a:path w="114300" h="135890">
                  <a:moveTo>
                    <a:pt x="113766" y="0"/>
                  </a:moveTo>
                  <a:lnTo>
                    <a:pt x="99580" y="0"/>
                  </a:lnTo>
                  <a:lnTo>
                    <a:pt x="99580" y="60960"/>
                  </a:lnTo>
                  <a:lnTo>
                    <a:pt x="14389" y="60960"/>
                  </a:lnTo>
                  <a:lnTo>
                    <a:pt x="14389" y="0"/>
                  </a:lnTo>
                  <a:lnTo>
                    <a:pt x="0" y="0"/>
                  </a:lnTo>
                  <a:lnTo>
                    <a:pt x="0" y="60960"/>
                  </a:lnTo>
                  <a:lnTo>
                    <a:pt x="0" y="73660"/>
                  </a:lnTo>
                  <a:lnTo>
                    <a:pt x="99580" y="73660"/>
                  </a:lnTo>
                  <a:lnTo>
                    <a:pt x="99580" y="135890"/>
                  </a:lnTo>
                  <a:lnTo>
                    <a:pt x="113766" y="135890"/>
                  </a:lnTo>
                  <a:lnTo>
                    <a:pt x="113766" y="73660"/>
                  </a:lnTo>
                  <a:lnTo>
                    <a:pt x="113766" y="60960"/>
                  </a:lnTo>
                  <a:lnTo>
                    <a:pt x="113766" y="0"/>
                  </a:lnTo>
                  <a:close/>
                </a:path>
              </a:pathLst>
            </a:custGeom>
            <a:solidFill>
              <a:srgbClr val="394A4E"/>
            </a:solidFill>
          </p:spPr>
          <p:txBody>
            <a:bodyPr wrap="square" lIns="0" tIns="0" rIns="0" bIns="0" rtlCol="0"/>
            <a:lstStyle/>
            <a:p>
              <a:endParaRPr sz="1269"/>
            </a:p>
          </p:txBody>
        </p:sp>
        <p:sp>
          <p:nvSpPr>
            <p:cNvPr id="23" name="bg object 31">
              <a:extLst>
                <a:ext uri="{FF2B5EF4-FFF2-40B4-BE49-F238E27FC236}">
                  <a16:creationId xmlns:a16="http://schemas.microsoft.com/office/drawing/2014/main" id="{0AA74B7D-CFF7-425F-8A78-7B766A4BDF1D}"/>
                </a:ext>
              </a:extLst>
            </p:cNvPr>
            <p:cNvSpPr/>
            <p:nvPr/>
          </p:nvSpPr>
          <p:spPr>
            <a:xfrm>
              <a:off x="5079699" y="6998431"/>
              <a:ext cx="85763" cy="104063"/>
            </a:xfrm>
            <a:prstGeom prst="rect">
              <a:avLst/>
            </a:prstGeom>
            <a:blipFill>
              <a:blip r:embed="rId11" cstate="print"/>
              <a:stretch>
                <a:fillRect/>
              </a:stretch>
            </a:blipFill>
          </p:spPr>
          <p:txBody>
            <a:bodyPr wrap="square" lIns="0" tIns="0" rIns="0" bIns="0" rtlCol="0"/>
            <a:lstStyle/>
            <a:p>
              <a:endParaRPr sz="1269"/>
            </a:p>
          </p:txBody>
        </p:sp>
        <p:sp>
          <p:nvSpPr>
            <p:cNvPr id="24" name="bg object 32">
              <a:extLst>
                <a:ext uri="{FF2B5EF4-FFF2-40B4-BE49-F238E27FC236}">
                  <a16:creationId xmlns:a16="http://schemas.microsoft.com/office/drawing/2014/main" id="{1A639969-AC51-4F17-95B1-61E38674B843}"/>
                </a:ext>
              </a:extLst>
            </p:cNvPr>
            <p:cNvSpPr/>
            <p:nvPr/>
          </p:nvSpPr>
          <p:spPr>
            <a:xfrm>
              <a:off x="5195396" y="6957212"/>
              <a:ext cx="429615" cy="145282"/>
            </a:xfrm>
            <a:prstGeom prst="rect">
              <a:avLst/>
            </a:prstGeom>
            <a:blipFill>
              <a:blip r:embed="rId12" cstate="print"/>
              <a:stretch>
                <a:fillRect/>
              </a:stretch>
            </a:blipFill>
          </p:spPr>
          <p:txBody>
            <a:bodyPr wrap="square" lIns="0" tIns="0" rIns="0" bIns="0" rtlCol="0"/>
            <a:lstStyle/>
            <a:p>
              <a:endParaRPr sz="1269"/>
            </a:p>
          </p:txBody>
        </p:sp>
        <p:sp>
          <p:nvSpPr>
            <p:cNvPr id="25" name="bg object 33">
              <a:extLst>
                <a:ext uri="{FF2B5EF4-FFF2-40B4-BE49-F238E27FC236}">
                  <a16:creationId xmlns:a16="http://schemas.microsoft.com/office/drawing/2014/main" id="{55BA700D-5A2F-4636-84AA-21B3B725340E}"/>
                </a:ext>
              </a:extLst>
            </p:cNvPr>
            <p:cNvSpPr/>
            <p:nvPr/>
          </p:nvSpPr>
          <p:spPr>
            <a:xfrm>
              <a:off x="5654962" y="6998434"/>
              <a:ext cx="157125" cy="104051"/>
            </a:xfrm>
            <a:prstGeom prst="rect">
              <a:avLst/>
            </a:prstGeom>
            <a:blipFill>
              <a:blip r:embed="rId13" cstate="print"/>
              <a:stretch>
                <a:fillRect/>
              </a:stretch>
            </a:blipFill>
          </p:spPr>
          <p:txBody>
            <a:bodyPr wrap="square" lIns="0" tIns="0" rIns="0" bIns="0" rtlCol="0"/>
            <a:lstStyle/>
            <a:p>
              <a:endParaRPr sz="1269"/>
            </a:p>
          </p:txBody>
        </p:sp>
        <p:sp>
          <p:nvSpPr>
            <p:cNvPr id="26" name="bg object 34">
              <a:extLst>
                <a:ext uri="{FF2B5EF4-FFF2-40B4-BE49-F238E27FC236}">
                  <a16:creationId xmlns:a16="http://schemas.microsoft.com/office/drawing/2014/main" id="{C7C4A015-FE4D-49C6-A136-B2F2B082C748}"/>
                </a:ext>
              </a:extLst>
            </p:cNvPr>
            <p:cNvSpPr/>
            <p:nvPr/>
          </p:nvSpPr>
          <p:spPr>
            <a:xfrm>
              <a:off x="5977892" y="6964099"/>
              <a:ext cx="211373" cy="138480"/>
            </a:xfrm>
            <a:prstGeom prst="rect">
              <a:avLst/>
            </a:prstGeom>
            <a:blipFill>
              <a:blip r:embed="rId14" cstate="print"/>
              <a:stretch>
                <a:fillRect/>
              </a:stretch>
            </a:blipFill>
          </p:spPr>
          <p:txBody>
            <a:bodyPr wrap="square" lIns="0" tIns="0" rIns="0" bIns="0" rtlCol="0"/>
            <a:lstStyle/>
            <a:p>
              <a:endParaRPr sz="1269"/>
            </a:p>
          </p:txBody>
        </p:sp>
        <p:sp>
          <p:nvSpPr>
            <p:cNvPr id="27" name="bg object 35">
              <a:extLst>
                <a:ext uri="{FF2B5EF4-FFF2-40B4-BE49-F238E27FC236}">
                  <a16:creationId xmlns:a16="http://schemas.microsoft.com/office/drawing/2014/main" id="{32918FCE-FB59-4856-84E1-83E3EB7F68DA}"/>
                </a:ext>
              </a:extLst>
            </p:cNvPr>
            <p:cNvSpPr/>
            <p:nvPr/>
          </p:nvSpPr>
          <p:spPr>
            <a:xfrm>
              <a:off x="6209902" y="6957123"/>
              <a:ext cx="495510" cy="145267"/>
            </a:xfrm>
            <a:prstGeom prst="rect">
              <a:avLst/>
            </a:prstGeom>
            <a:blipFill>
              <a:blip r:embed="rId15" cstate="print"/>
              <a:stretch>
                <a:fillRect/>
              </a:stretch>
            </a:blipFill>
          </p:spPr>
          <p:txBody>
            <a:bodyPr wrap="square" lIns="0" tIns="0" rIns="0" bIns="0" rtlCol="0"/>
            <a:lstStyle/>
            <a:p>
              <a:endParaRPr sz="1269"/>
            </a:p>
          </p:txBody>
        </p:sp>
        <p:sp>
          <p:nvSpPr>
            <p:cNvPr id="28" name="bg object 36">
              <a:extLst>
                <a:ext uri="{FF2B5EF4-FFF2-40B4-BE49-F238E27FC236}">
                  <a16:creationId xmlns:a16="http://schemas.microsoft.com/office/drawing/2014/main" id="{14FBC9DE-DC44-4673-8909-86D988DD1C4A}"/>
                </a:ext>
              </a:extLst>
            </p:cNvPr>
            <p:cNvSpPr/>
            <p:nvPr/>
          </p:nvSpPr>
          <p:spPr>
            <a:xfrm>
              <a:off x="4815166" y="7035063"/>
              <a:ext cx="85725" cy="9525"/>
            </a:xfrm>
            <a:custGeom>
              <a:avLst/>
              <a:gdLst/>
              <a:ahLst/>
              <a:cxnLst/>
              <a:rect l="l" t="t" r="r" b="b"/>
              <a:pathLst>
                <a:path w="85725" h="9525">
                  <a:moveTo>
                    <a:pt x="85128" y="0"/>
                  </a:moveTo>
                  <a:lnTo>
                    <a:pt x="0" y="0"/>
                  </a:lnTo>
                  <a:lnTo>
                    <a:pt x="0" y="9270"/>
                  </a:lnTo>
                  <a:lnTo>
                    <a:pt x="85128" y="9270"/>
                  </a:lnTo>
                  <a:lnTo>
                    <a:pt x="85128" y="0"/>
                  </a:lnTo>
                  <a:close/>
                </a:path>
              </a:pathLst>
            </a:custGeom>
            <a:solidFill>
              <a:srgbClr val="F6D661"/>
            </a:solidFill>
          </p:spPr>
          <p:txBody>
            <a:bodyPr wrap="square" lIns="0" tIns="0" rIns="0" bIns="0" rtlCol="0"/>
            <a:lstStyle/>
            <a:p>
              <a:endParaRPr sz="1269"/>
            </a:p>
          </p:txBody>
        </p:sp>
        <p:sp>
          <p:nvSpPr>
            <p:cNvPr id="29" name="bg object 37">
              <a:extLst>
                <a:ext uri="{FF2B5EF4-FFF2-40B4-BE49-F238E27FC236}">
                  <a16:creationId xmlns:a16="http://schemas.microsoft.com/office/drawing/2014/main" id="{E3F90641-DF78-41A7-AE86-2A8175E9B640}"/>
                </a:ext>
              </a:extLst>
            </p:cNvPr>
            <p:cNvSpPr/>
            <p:nvPr/>
          </p:nvSpPr>
          <p:spPr>
            <a:xfrm>
              <a:off x="5852452" y="7035063"/>
              <a:ext cx="85725" cy="9525"/>
            </a:xfrm>
            <a:custGeom>
              <a:avLst/>
              <a:gdLst/>
              <a:ahLst/>
              <a:cxnLst/>
              <a:rect l="l" t="t" r="r" b="b"/>
              <a:pathLst>
                <a:path w="85725" h="9525">
                  <a:moveTo>
                    <a:pt x="85102" y="0"/>
                  </a:moveTo>
                  <a:lnTo>
                    <a:pt x="0" y="0"/>
                  </a:lnTo>
                  <a:lnTo>
                    <a:pt x="0" y="9270"/>
                  </a:lnTo>
                  <a:lnTo>
                    <a:pt x="85102" y="9270"/>
                  </a:lnTo>
                  <a:lnTo>
                    <a:pt x="85102" y="0"/>
                  </a:lnTo>
                  <a:close/>
                </a:path>
              </a:pathLst>
            </a:custGeom>
            <a:solidFill>
              <a:srgbClr val="F6D661"/>
            </a:solidFill>
          </p:spPr>
          <p:txBody>
            <a:bodyPr wrap="square" lIns="0" tIns="0" rIns="0" bIns="0" rtlCol="0"/>
            <a:lstStyle/>
            <a:p>
              <a:endParaRPr sz="1269"/>
            </a:p>
          </p:txBody>
        </p:sp>
        <p:sp>
          <p:nvSpPr>
            <p:cNvPr id="30" name="bg object 38">
              <a:extLst>
                <a:ext uri="{FF2B5EF4-FFF2-40B4-BE49-F238E27FC236}">
                  <a16:creationId xmlns:a16="http://schemas.microsoft.com/office/drawing/2014/main" id="{EADE27F4-8916-49C8-92C8-99C19D160A7E}"/>
                </a:ext>
              </a:extLst>
            </p:cNvPr>
            <p:cNvSpPr/>
            <p:nvPr/>
          </p:nvSpPr>
          <p:spPr>
            <a:xfrm>
              <a:off x="4856011" y="5896311"/>
              <a:ext cx="667385" cy="511175"/>
            </a:xfrm>
            <a:custGeom>
              <a:avLst/>
              <a:gdLst/>
              <a:ahLst/>
              <a:cxnLst/>
              <a:rect l="l" t="t" r="r" b="b"/>
              <a:pathLst>
                <a:path w="667385" h="511175">
                  <a:moveTo>
                    <a:pt x="321726" y="45"/>
                  </a:moveTo>
                  <a:lnTo>
                    <a:pt x="260222" y="1605"/>
                  </a:lnTo>
                  <a:lnTo>
                    <a:pt x="211258" y="6886"/>
                  </a:lnTo>
                  <a:lnTo>
                    <a:pt x="166114" y="16533"/>
                  </a:lnTo>
                  <a:lnTo>
                    <a:pt x="125069" y="31240"/>
                  </a:lnTo>
                  <a:lnTo>
                    <a:pt x="88404" y="51701"/>
                  </a:lnTo>
                  <a:lnTo>
                    <a:pt x="54968" y="81371"/>
                  </a:lnTo>
                  <a:lnTo>
                    <a:pt x="30013" y="117159"/>
                  </a:lnTo>
                  <a:lnTo>
                    <a:pt x="12936" y="158510"/>
                  </a:lnTo>
                  <a:lnTo>
                    <a:pt x="3133" y="204872"/>
                  </a:lnTo>
                  <a:lnTo>
                    <a:pt x="0" y="255689"/>
                  </a:lnTo>
                  <a:lnTo>
                    <a:pt x="3133" y="306866"/>
                  </a:lnTo>
                  <a:lnTo>
                    <a:pt x="12936" y="353213"/>
                  </a:lnTo>
                  <a:lnTo>
                    <a:pt x="30013" y="394271"/>
                  </a:lnTo>
                  <a:lnTo>
                    <a:pt x="54968" y="429582"/>
                  </a:lnTo>
                  <a:lnTo>
                    <a:pt x="88404" y="458685"/>
                  </a:lnTo>
                  <a:lnTo>
                    <a:pt x="125069" y="479144"/>
                  </a:lnTo>
                  <a:lnTo>
                    <a:pt x="166114" y="493857"/>
                  </a:lnTo>
                  <a:lnTo>
                    <a:pt x="211258" y="503514"/>
                  </a:lnTo>
                  <a:lnTo>
                    <a:pt x="260222" y="508803"/>
                  </a:lnTo>
                  <a:lnTo>
                    <a:pt x="312724" y="510413"/>
                  </a:lnTo>
                  <a:lnTo>
                    <a:pt x="336892" y="510095"/>
                  </a:lnTo>
                  <a:lnTo>
                    <a:pt x="336892" y="510654"/>
                  </a:lnTo>
                  <a:lnTo>
                    <a:pt x="666851" y="510654"/>
                  </a:lnTo>
                  <a:lnTo>
                    <a:pt x="666851" y="723"/>
                  </a:lnTo>
                  <a:lnTo>
                    <a:pt x="348170" y="723"/>
                  </a:lnTo>
                  <a:lnTo>
                    <a:pt x="321726" y="45"/>
                  </a:lnTo>
                  <a:close/>
                </a:path>
              </a:pathLst>
            </a:custGeom>
            <a:solidFill>
              <a:srgbClr val="3D5BA9"/>
            </a:solidFill>
          </p:spPr>
          <p:txBody>
            <a:bodyPr wrap="square" lIns="0" tIns="0" rIns="0" bIns="0" rtlCol="0"/>
            <a:lstStyle/>
            <a:p>
              <a:endParaRPr sz="1269"/>
            </a:p>
          </p:txBody>
        </p:sp>
        <p:sp>
          <p:nvSpPr>
            <p:cNvPr id="31" name="bg object 39">
              <a:extLst>
                <a:ext uri="{FF2B5EF4-FFF2-40B4-BE49-F238E27FC236}">
                  <a16:creationId xmlns:a16="http://schemas.microsoft.com/office/drawing/2014/main" id="{08FBC5C0-449A-4F68-A798-370ED57E155C}"/>
                </a:ext>
              </a:extLst>
            </p:cNvPr>
            <p:cNvSpPr/>
            <p:nvPr/>
          </p:nvSpPr>
          <p:spPr>
            <a:xfrm>
              <a:off x="5221253" y="5896321"/>
              <a:ext cx="614680" cy="510540"/>
            </a:xfrm>
            <a:custGeom>
              <a:avLst/>
              <a:gdLst/>
              <a:ahLst/>
              <a:cxnLst/>
              <a:rect l="l" t="t" r="r" b="b"/>
              <a:pathLst>
                <a:path w="614679" h="510539">
                  <a:moveTo>
                    <a:pt x="307594" y="0"/>
                  </a:moveTo>
                  <a:lnTo>
                    <a:pt x="255944" y="1604"/>
                  </a:lnTo>
                  <a:lnTo>
                    <a:pt x="207780" y="6881"/>
                  </a:lnTo>
                  <a:lnTo>
                    <a:pt x="163376" y="16525"/>
                  </a:lnTo>
                  <a:lnTo>
                    <a:pt x="123006" y="31229"/>
                  </a:lnTo>
                  <a:lnTo>
                    <a:pt x="86944" y="51688"/>
                  </a:lnTo>
                  <a:lnTo>
                    <a:pt x="54064" y="81358"/>
                  </a:lnTo>
                  <a:lnTo>
                    <a:pt x="29522" y="117145"/>
                  </a:lnTo>
                  <a:lnTo>
                    <a:pt x="12726" y="158495"/>
                  </a:lnTo>
                  <a:lnTo>
                    <a:pt x="3082" y="204853"/>
                  </a:lnTo>
                  <a:lnTo>
                    <a:pt x="0" y="255663"/>
                  </a:lnTo>
                  <a:lnTo>
                    <a:pt x="3082" y="306848"/>
                  </a:lnTo>
                  <a:lnTo>
                    <a:pt x="12726" y="353201"/>
                  </a:lnTo>
                  <a:lnTo>
                    <a:pt x="29522" y="394263"/>
                  </a:lnTo>
                  <a:lnTo>
                    <a:pt x="54064" y="429574"/>
                  </a:lnTo>
                  <a:lnTo>
                    <a:pt x="86944" y="458673"/>
                  </a:lnTo>
                  <a:lnTo>
                    <a:pt x="123006" y="479136"/>
                  </a:lnTo>
                  <a:lnTo>
                    <a:pt x="163376" y="493850"/>
                  </a:lnTo>
                  <a:lnTo>
                    <a:pt x="207780" y="503505"/>
                  </a:lnTo>
                  <a:lnTo>
                    <a:pt x="255944" y="508791"/>
                  </a:lnTo>
                  <a:lnTo>
                    <a:pt x="307594" y="510400"/>
                  </a:lnTo>
                  <a:lnTo>
                    <a:pt x="358320" y="508881"/>
                  </a:lnTo>
                  <a:lnTo>
                    <a:pt x="405971" y="503775"/>
                  </a:lnTo>
                  <a:lnTo>
                    <a:pt x="450228" y="494256"/>
                  </a:lnTo>
                  <a:lnTo>
                    <a:pt x="490774" y="479497"/>
                  </a:lnTo>
                  <a:lnTo>
                    <a:pt x="527291" y="458673"/>
                  </a:lnTo>
                  <a:lnTo>
                    <a:pt x="560177" y="429477"/>
                  </a:lnTo>
                  <a:lnTo>
                    <a:pt x="584710" y="393936"/>
                  </a:lnTo>
                  <a:lnTo>
                    <a:pt x="601492" y="352598"/>
                  </a:lnTo>
                  <a:lnTo>
                    <a:pt x="611121" y="306011"/>
                  </a:lnTo>
                  <a:lnTo>
                    <a:pt x="614197" y="254723"/>
                  </a:lnTo>
                  <a:lnTo>
                    <a:pt x="611211" y="204371"/>
                  </a:lnTo>
                  <a:lnTo>
                    <a:pt x="601762" y="158292"/>
                  </a:lnTo>
                  <a:lnTo>
                    <a:pt x="585116" y="117085"/>
                  </a:lnTo>
                  <a:lnTo>
                    <a:pt x="560537" y="81351"/>
                  </a:lnTo>
                  <a:lnTo>
                    <a:pt x="527291" y="51688"/>
                  </a:lnTo>
                  <a:lnTo>
                    <a:pt x="490866" y="31229"/>
                  </a:lnTo>
                  <a:lnTo>
                    <a:pt x="450506" y="16525"/>
                  </a:lnTo>
                  <a:lnTo>
                    <a:pt x="406388" y="6881"/>
                  </a:lnTo>
                  <a:lnTo>
                    <a:pt x="358691" y="1604"/>
                  </a:lnTo>
                  <a:lnTo>
                    <a:pt x="307594" y="0"/>
                  </a:lnTo>
                  <a:close/>
                </a:path>
              </a:pathLst>
            </a:custGeom>
            <a:solidFill>
              <a:srgbClr val="F6D661"/>
            </a:solidFill>
          </p:spPr>
          <p:txBody>
            <a:bodyPr wrap="square" lIns="0" tIns="0" rIns="0" bIns="0" rtlCol="0"/>
            <a:lstStyle/>
            <a:p>
              <a:endParaRPr sz="1269"/>
            </a:p>
          </p:txBody>
        </p:sp>
      </p:grpSp>
      <p:sp>
        <p:nvSpPr>
          <p:cNvPr id="32" name="Rectangle 31">
            <a:extLst>
              <a:ext uri="{FF2B5EF4-FFF2-40B4-BE49-F238E27FC236}">
                <a16:creationId xmlns:a16="http://schemas.microsoft.com/office/drawing/2014/main" id="{F9CB1F2B-7CBE-416D-B4C0-A3F217D90819}"/>
              </a:ext>
            </a:extLst>
          </p:cNvPr>
          <p:cNvSpPr/>
          <p:nvPr userDrawn="1"/>
        </p:nvSpPr>
        <p:spPr>
          <a:xfrm>
            <a:off x="1374490" y="153934"/>
            <a:ext cx="8541145" cy="490964"/>
          </a:xfrm>
          <a:prstGeom prst="rect">
            <a:avLst/>
          </a:prstGeom>
          <a:solidFill>
            <a:srgbClr val="4459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sp>
        <p:nvSpPr>
          <p:cNvPr id="34" name="bg object 17">
            <a:extLst>
              <a:ext uri="{FF2B5EF4-FFF2-40B4-BE49-F238E27FC236}">
                <a16:creationId xmlns:a16="http://schemas.microsoft.com/office/drawing/2014/main" id="{CA67CBCC-8AF1-4ED9-89E1-ED00A39923D9}"/>
              </a:ext>
            </a:extLst>
          </p:cNvPr>
          <p:cNvSpPr/>
          <p:nvPr userDrawn="1"/>
        </p:nvSpPr>
        <p:spPr>
          <a:xfrm>
            <a:off x="-1809" y="2401"/>
            <a:ext cx="1062431" cy="6600609"/>
          </a:xfrm>
          <a:custGeom>
            <a:avLst/>
            <a:gdLst/>
            <a:ahLst/>
            <a:cxnLst/>
            <a:rect l="l" t="t" r="r" b="b"/>
            <a:pathLst>
              <a:path w="3299460" h="7279005">
                <a:moveTo>
                  <a:pt x="3299294" y="0"/>
                </a:moveTo>
                <a:lnTo>
                  <a:pt x="0" y="0"/>
                </a:lnTo>
                <a:lnTo>
                  <a:pt x="0" y="7278890"/>
                </a:lnTo>
                <a:lnTo>
                  <a:pt x="3299294" y="7278890"/>
                </a:lnTo>
                <a:lnTo>
                  <a:pt x="3299294" y="0"/>
                </a:lnTo>
                <a:close/>
              </a:path>
            </a:pathLst>
          </a:custGeom>
          <a:solidFill>
            <a:srgbClr val="EDEDEC"/>
          </a:solidFill>
        </p:spPr>
        <p:txBody>
          <a:bodyPr wrap="square" lIns="0" tIns="0" rIns="0" bIns="0" rtlCol="0"/>
          <a:lstStyle/>
          <a:p>
            <a:endParaRPr sz="1632"/>
          </a:p>
        </p:txBody>
      </p:sp>
      <p:sp>
        <p:nvSpPr>
          <p:cNvPr id="35" name="ZoneTexte 34">
            <a:extLst>
              <a:ext uri="{FF2B5EF4-FFF2-40B4-BE49-F238E27FC236}">
                <a16:creationId xmlns:a16="http://schemas.microsoft.com/office/drawing/2014/main" id="{D81F2CDB-F638-46AD-8802-1E880903BE00}"/>
              </a:ext>
            </a:extLst>
          </p:cNvPr>
          <p:cNvSpPr txBox="1"/>
          <p:nvPr userDrawn="1"/>
        </p:nvSpPr>
        <p:spPr>
          <a:xfrm rot="16200000">
            <a:off x="-2736701" y="3007917"/>
            <a:ext cx="6600608" cy="584775"/>
          </a:xfrm>
          <a:prstGeom prst="rect">
            <a:avLst/>
          </a:prstGeom>
          <a:noFill/>
        </p:spPr>
        <p:txBody>
          <a:bodyPr wrap="square" rtlCol="0">
            <a:spAutoFit/>
          </a:bodyPr>
          <a:lstStyle/>
          <a:p>
            <a:pPr algn="ctr"/>
            <a:r>
              <a:rPr lang="fr-FR" sz="3200" b="1">
                <a:solidFill>
                  <a:schemeClr val="bg1"/>
                </a:solidFill>
                <a:latin typeface="Montserrat" panose="00000500000000000000" pitchFamily="2" charset="0"/>
              </a:rPr>
              <a:t>TRANSPORT &amp; LOGISTIQUE</a:t>
            </a:r>
          </a:p>
        </p:txBody>
      </p:sp>
      <p:sp>
        <p:nvSpPr>
          <p:cNvPr id="36" name="ZoneTexte 35">
            <a:extLst>
              <a:ext uri="{FF2B5EF4-FFF2-40B4-BE49-F238E27FC236}">
                <a16:creationId xmlns:a16="http://schemas.microsoft.com/office/drawing/2014/main" id="{1525DA81-BFA0-4F1F-B78F-08756D67C435}"/>
              </a:ext>
            </a:extLst>
          </p:cNvPr>
          <p:cNvSpPr txBox="1"/>
          <p:nvPr userDrawn="1"/>
        </p:nvSpPr>
        <p:spPr>
          <a:xfrm>
            <a:off x="-1810" y="6597968"/>
            <a:ext cx="4167409" cy="259751"/>
          </a:xfrm>
          <a:prstGeom prst="rect">
            <a:avLst/>
          </a:prstGeom>
          <a:noFill/>
        </p:spPr>
        <p:txBody>
          <a:bodyPr wrap="square" rtlCol="0">
            <a:spAutoFit/>
          </a:bodyPr>
          <a:lstStyle/>
          <a:p>
            <a:r>
              <a:rPr lang="fr-FR" sz="1088" err="1">
                <a:solidFill>
                  <a:schemeClr val="bg1"/>
                </a:solidFill>
                <a:latin typeface="Arial" panose="020B0604020202020204" pitchFamily="34" charset="0"/>
                <a:cs typeface="Arial" panose="020B0604020202020204" pitchFamily="34" charset="0"/>
              </a:rPr>
              <a:t>Rayonnance</a:t>
            </a:r>
            <a:r>
              <a:rPr lang="fr-FR" sz="1088">
                <a:solidFill>
                  <a:schemeClr val="bg1"/>
                </a:solidFill>
                <a:latin typeface="Arial" panose="020B0604020202020204" pitchFamily="34" charset="0"/>
                <a:cs typeface="Arial" panose="020B0604020202020204" pitchFamily="34" charset="0"/>
              </a:rPr>
              <a:t> - Solution Mobile ECMR et Suivi des livraisons </a:t>
            </a:r>
          </a:p>
        </p:txBody>
      </p:sp>
      <p:sp>
        <p:nvSpPr>
          <p:cNvPr id="37" name="bg object 16">
            <a:extLst>
              <a:ext uri="{FF2B5EF4-FFF2-40B4-BE49-F238E27FC236}">
                <a16:creationId xmlns:a16="http://schemas.microsoft.com/office/drawing/2014/main" id="{DD0A2D5B-6725-4980-B90D-7D605B9EFB47}"/>
              </a:ext>
            </a:extLst>
          </p:cNvPr>
          <p:cNvSpPr/>
          <p:nvPr userDrawn="1"/>
        </p:nvSpPr>
        <p:spPr>
          <a:xfrm>
            <a:off x="0" y="6606272"/>
            <a:ext cx="12190552" cy="249329"/>
          </a:xfrm>
          <a:custGeom>
            <a:avLst/>
            <a:gdLst/>
            <a:ahLst/>
            <a:cxnLst/>
            <a:rect l="l" t="t" r="r" b="b"/>
            <a:pathLst>
              <a:path w="10692130" h="274954">
                <a:moveTo>
                  <a:pt x="0" y="274764"/>
                </a:moveTo>
                <a:lnTo>
                  <a:pt x="10692003" y="274764"/>
                </a:lnTo>
                <a:lnTo>
                  <a:pt x="10692003" y="0"/>
                </a:lnTo>
                <a:lnTo>
                  <a:pt x="0" y="0"/>
                </a:lnTo>
                <a:lnTo>
                  <a:pt x="0" y="274764"/>
                </a:lnTo>
                <a:close/>
              </a:path>
            </a:pathLst>
          </a:custGeom>
          <a:solidFill>
            <a:srgbClr val="4459A3"/>
          </a:solidFill>
        </p:spPr>
        <p:txBody>
          <a:bodyPr wrap="square" lIns="0" tIns="0" rIns="0" bIns="0" rtlCol="0"/>
          <a:lstStyle/>
          <a:p>
            <a:endParaRPr sz="1632"/>
          </a:p>
        </p:txBody>
      </p:sp>
      <p:sp>
        <p:nvSpPr>
          <p:cNvPr id="38" name="ZoneTexte 37">
            <a:extLst>
              <a:ext uri="{FF2B5EF4-FFF2-40B4-BE49-F238E27FC236}">
                <a16:creationId xmlns:a16="http://schemas.microsoft.com/office/drawing/2014/main" id="{B742BD68-1A50-4259-87E4-0CAFAD824985}"/>
              </a:ext>
            </a:extLst>
          </p:cNvPr>
          <p:cNvSpPr txBox="1"/>
          <p:nvPr userDrawn="1"/>
        </p:nvSpPr>
        <p:spPr>
          <a:xfrm>
            <a:off x="-1810" y="6586424"/>
            <a:ext cx="4167409" cy="259751"/>
          </a:xfrm>
          <a:prstGeom prst="rect">
            <a:avLst/>
          </a:prstGeom>
          <a:noFill/>
        </p:spPr>
        <p:txBody>
          <a:bodyPr wrap="square" rtlCol="0">
            <a:spAutoFit/>
          </a:bodyPr>
          <a:lstStyle/>
          <a:p>
            <a:r>
              <a:rPr lang="fr-FR" sz="1088">
                <a:solidFill>
                  <a:schemeClr val="bg1"/>
                </a:solidFill>
                <a:latin typeface="Arial" panose="020B0604020202020204" pitchFamily="34" charset="0"/>
                <a:cs typeface="Arial" panose="020B0604020202020204" pitchFamily="34" charset="0"/>
              </a:rPr>
              <a:t>Rayonnance – Transport &amp; Logistique</a:t>
            </a:r>
          </a:p>
        </p:txBody>
      </p:sp>
      <p:sp>
        <p:nvSpPr>
          <p:cNvPr id="40" name="Holder 6">
            <a:extLst>
              <a:ext uri="{FF2B5EF4-FFF2-40B4-BE49-F238E27FC236}">
                <a16:creationId xmlns:a16="http://schemas.microsoft.com/office/drawing/2014/main" id="{5E4A2AB4-0365-41E4-A9C8-D08B742D6710}"/>
              </a:ext>
            </a:extLst>
          </p:cNvPr>
          <p:cNvSpPr>
            <a:spLocks noGrp="1"/>
          </p:cNvSpPr>
          <p:nvPr>
            <p:ph type="sldNum" sz="quarter" idx="7"/>
          </p:nvPr>
        </p:nvSpPr>
        <p:spPr>
          <a:xfrm>
            <a:off x="11830005" y="6643611"/>
            <a:ext cx="267152" cy="163532"/>
          </a:xfrm>
          <a:prstGeom prst="rect">
            <a:avLst/>
          </a:prstGeom>
        </p:spPr>
        <p:txBody>
          <a:bodyPr lIns="0" tIns="0" rIns="0" bIns="0"/>
          <a:lstStyle>
            <a:lvl1pPr>
              <a:defRPr sz="907" b="1" i="0">
                <a:solidFill>
                  <a:schemeClr val="bg1"/>
                </a:solidFill>
                <a:latin typeface="Arial"/>
                <a:cs typeface="Arial"/>
              </a:defRPr>
            </a:lvl1pPr>
          </a:lstStyle>
          <a:p>
            <a:pPr marL="48945">
              <a:spcBef>
                <a:spcPts val="4"/>
              </a:spcBef>
            </a:pPr>
            <a:fld id="{81D60167-4931-47E6-BA6A-407CBD079E47}" type="slidenum">
              <a:rPr lang="fr-FR" smtClean="0"/>
              <a:pPr marL="48945">
                <a:spcBef>
                  <a:spcPts val="4"/>
                </a:spcBef>
              </a:pPr>
              <a:t>‹N°›</a:t>
            </a:fld>
            <a:endParaRPr lang="fr-FR"/>
          </a:p>
        </p:txBody>
      </p:sp>
    </p:spTree>
    <p:extLst>
      <p:ext uri="{BB962C8B-B14F-4D97-AF65-F5344CB8AC3E}">
        <p14:creationId xmlns:p14="http://schemas.microsoft.com/office/powerpoint/2010/main" val="1644420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ux contenus">
    <p:spTree>
      <p:nvGrpSpPr>
        <p:cNvPr id="1" name=""/>
        <p:cNvGrpSpPr/>
        <p:nvPr/>
      </p:nvGrpSpPr>
      <p:grpSpPr>
        <a:xfrm>
          <a:off x="0" y="0"/>
          <a:ext cx="0" cy="0"/>
          <a:chOff x="0" y="0"/>
          <a:chExt cx="0" cy="0"/>
        </a:xfrm>
      </p:grpSpPr>
      <p:grpSp>
        <p:nvGrpSpPr>
          <p:cNvPr id="8" name="Groupe 7">
            <a:extLst>
              <a:ext uri="{FF2B5EF4-FFF2-40B4-BE49-F238E27FC236}">
                <a16:creationId xmlns:a16="http://schemas.microsoft.com/office/drawing/2014/main" id="{9A3F2E88-D2D8-40A0-89E2-1A5D62F47BC2}"/>
              </a:ext>
            </a:extLst>
          </p:cNvPr>
          <p:cNvGrpSpPr/>
          <p:nvPr userDrawn="1"/>
        </p:nvGrpSpPr>
        <p:grpSpPr>
          <a:xfrm>
            <a:off x="10781421" y="179500"/>
            <a:ext cx="1048584" cy="465397"/>
            <a:chOff x="3986034" y="5896311"/>
            <a:chExt cx="2719381" cy="1207002"/>
          </a:xfrm>
        </p:grpSpPr>
        <p:sp>
          <p:nvSpPr>
            <p:cNvPr id="9" name="bg object 17">
              <a:extLst>
                <a:ext uri="{FF2B5EF4-FFF2-40B4-BE49-F238E27FC236}">
                  <a16:creationId xmlns:a16="http://schemas.microsoft.com/office/drawing/2014/main" id="{F17887EF-5D33-4E96-9A4D-61313A66D8F8}"/>
                </a:ext>
              </a:extLst>
            </p:cNvPr>
            <p:cNvSpPr/>
            <p:nvPr/>
          </p:nvSpPr>
          <p:spPr>
            <a:xfrm>
              <a:off x="3986043" y="6616569"/>
              <a:ext cx="138772" cy="217474"/>
            </a:xfrm>
            <a:prstGeom prst="rect">
              <a:avLst/>
            </a:prstGeom>
            <a:blipFill>
              <a:blip r:embed="rId2" cstate="print"/>
              <a:stretch>
                <a:fillRect/>
              </a:stretch>
            </a:blipFill>
          </p:spPr>
          <p:txBody>
            <a:bodyPr wrap="square" lIns="0" tIns="0" rIns="0" bIns="0" rtlCol="0"/>
            <a:lstStyle/>
            <a:p>
              <a:endParaRPr sz="1269"/>
            </a:p>
          </p:txBody>
        </p:sp>
        <p:sp>
          <p:nvSpPr>
            <p:cNvPr id="10" name="bg object 18">
              <a:extLst>
                <a:ext uri="{FF2B5EF4-FFF2-40B4-BE49-F238E27FC236}">
                  <a16:creationId xmlns:a16="http://schemas.microsoft.com/office/drawing/2014/main" id="{1B222FAE-C1EA-4C64-8664-50A6F9E6E167}"/>
                </a:ext>
              </a:extLst>
            </p:cNvPr>
            <p:cNvSpPr/>
            <p:nvPr/>
          </p:nvSpPr>
          <p:spPr>
            <a:xfrm>
              <a:off x="4147854" y="6616568"/>
              <a:ext cx="225323" cy="223443"/>
            </a:xfrm>
            <a:prstGeom prst="rect">
              <a:avLst/>
            </a:prstGeom>
            <a:blipFill>
              <a:blip r:embed="rId3" cstate="print"/>
              <a:stretch>
                <a:fillRect/>
              </a:stretch>
            </a:blipFill>
          </p:spPr>
          <p:txBody>
            <a:bodyPr wrap="square" lIns="0" tIns="0" rIns="0" bIns="0" rtlCol="0"/>
            <a:lstStyle/>
            <a:p>
              <a:endParaRPr sz="1269"/>
            </a:p>
          </p:txBody>
        </p:sp>
        <p:sp>
          <p:nvSpPr>
            <p:cNvPr id="11" name="bg object 19">
              <a:extLst>
                <a:ext uri="{FF2B5EF4-FFF2-40B4-BE49-F238E27FC236}">
                  <a16:creationId xmlns:a16="http://schemas.microsoft.com/office/drawing/2014/main" id="{7C9F140A-35CA-4D93-B645-E285258C1116}"/>
                </a:ext>
              </a:extLst>
            </p:cNvPr>
            <p:cNvSpPr/>
            <p:nvPr/>
          </p:nvSpPr>
          <p:spPr>
            <a:xfrm>
              <a:off x="4440222" y="6622363"/>
              <a:ext cx="222250" cy="295275"/>
            </a:xfrm>
            <a:custGeom>
              <a:avLst/>
              <a:gdLst/>
              <a:ahLst/>
              <a:cxnLst/>
              <a:rect l="l" t="t" r="r" b="b"/>
              <a:pathLst>
                <a:path w="222250" h="295275">
                  <a:moveTo>
                    <a:pt x="222253" y="0"/>
                  </a:moveTo>
                  <a:lnTo>
                    <a:pt x="197005" y="0"/>
                  </a:lnTo>
                  <a:lnTo>
                    <a:pt x="197005" y="164960"/>
                  </a:lnTo>
                  <a:lnTo>
                    <a:pt x="170760" y="171139"/>
                  </a:lnTo>
                  <a:lnTo>
                    <a:pt x="144226" y="175820"/>
                  </a:lnTo>
                  <a:lnTo>
                    <a:pt x="117465" y="178988"/>
                  </a:lnTo>
                  <a:lnTo>
                    <a:pt x="90541" y="180632"/>
                  </a:lnTo>
                  <a:lnTo>
                    <a:pt x="77720" y="180471"/>
                  </a:lnTo>
                  <a:lnTo>
                    <a:pt x="34168" y="156548"/>
                  </a:lnTo>
                  <a:lnTo>
                    <a:pt x="25149" y="119011"/>
                  </a:lnTo>
                  <a:lnTo>
                    <a:pt x="25149" y="0"/>
                  </a:lnTo>
                  <a:lnTo>
                    <a:pt x="67" y="0"/>
                  </a:lnTo>
                  <a:lnTo>
                    <a:pt x="0" y="135754"/>
                  </a:lnTo>
                  <a:lnTo>
                    <a:pt x="20920" y="182206"/>
                  </a:lnTo>
                  <a:lnTo>
                    <a:pt x="70285" y="203222"/>
                  </a:lnTo>
                  <a:lnTo>
                    <a:pt x="88497" y="203517"/>
                  </a:lnTo>
                  <a:lnTo>
                    <a:pt x="115972" y="201485"/>
                  </a:lnTo>
                  <a:lnTo>
                    <a:pt x="143261" y="197875"/>
                  </a:lnTo>
                  <a:lnTo>
                    <a:pt x="170294" y="192698"/>
                  </a:lnTo>
                  <a:lnTo>
                    <a:pt x="197005" y="185966"/>
                  </a:lnTo>
                  <a:lnTo>
                    <a:pt x="197005" y="199288"/>
                  </a:lnTo>
                  <a:lnTo>
                    <a:pt x="183777" y="245338"/>
                  </a:lnTo>
                  <a:lnTo>
                    <a:pt x="138073" y="269444"/>
                  </a:lnTo>
                  <a:lnTo>
                    <a:pt x="93526" y="272046"/>
                  </a:lnTo>
                  <a:lnTo>
                    <a:pt x="73061" y="271859"/>
                  </a:lnTo>
                  <a:lnTo>
                    <a:pt x="52616" y="271089"/>
                  </a:lnTo>
                  <a:lnTo>
                    <a:pt x="32204" y="269741"/>
                  </a:lnTo>
                  <a:lnTo>
                    <a:pt x="11839" y="267817"/>
                  </a:lnTo>
                  <a:lnTo>
                    <a:pt x="11839" y="291325"/>
                  </a:lnTo>
                  <a:lnTo>
                    <a:pt x="30030" y="292777"/>
                  </a:lnTo>
                  <a:lnTo>
                    <a:pt x="49106" y="293978"/>
                  </a:lnTo>
                  <a:lnTo>
                    <a:pt x="68713" y="294795"/>
                  </a:lnTo>
                  <a:lnTo>
                    <a:pt x="88497" y="295097"/>
                  </a:lnTo>
                  <a:lnTo>
                    <a:pt x="118607" y="294443"/>
                  </a:lnTo>
                  <a:lnTo>
                    <a:pt x="171873" y="284317"/>
                  </a:lnTo>
                  <a:lnTo>
                    <a:pt x="207171" y="256911"/>
                  </a:lnTo>
                  <a:lnTo>
                    <a:pt x="220852" y="220573"/>
                  </a:lnTo>
                  <a:lnTo>
                    <a:pt x="222253" y="197878"/>
                  </a:lnTo>
                  <a:lnTo>
                    <a:pt x="222253" y="0"/>
                  </a:lnTo>
                  <a:close/>
                </a:path>
              </a:pathLst>
            </a:custGeom>
            <a:solidFill>
              <a:srgbClr val="4357A7"/>
            </a:solidFill>
          </p:spPr>
          <p:txBody>
            <a:bodyPr wrap="square" lIns="0" tIns="0" rIns="0" bIns="0" rtlCol="0"/>
            <a:lstStyle/>
            <a:p>
              <a:endParaRPr sz="1269"/>
            </a:p>
          </p:txBody>
        </p:sp>
        <p:sp>
          <p:nvSpPr>
            <p:cNvPr id="12" name="bg object 20">
              <a:extLst>
                <a:ext uri="{FF2B5EF4-FFF2-40B4-BE49-F238E27FC236}">
                  <a16:creationId xmlns:a16="http://schemas.microsoft.com/office/drawing/2014/main" id="{2073D904-A791-4DA4-AF27-E125AEB5DF2C}"/>
                </a:ext>
              </a:extLst>
            </p:cNvPr>
            <p:cNvSpPr/>
            <p:nvPr/>
          </p:nvSpPr>
          <p:spPr>
            <a:xfrm>
              <a:off x="4720651" y="6616872"/>
              <a:ext cx="269875" cy="223520"/>
            </a:xfrm>
            <a:custGeom>
              <a:avLst/>
              <a:gdLst/>
              <a:ahLst/>
              <a:cxnLst/>
              <a:rect l="l" t="t" r="r" b="b"/>
              <a:pathLst>
                <a:path w="269875" h="223520">
                  <a:moveTo>
                    <a:pt x="135001" y="0"/>
                  </a:moveTo>
                  <a:lnTo>
                    <a:pt x="81202" y="4822"/>
                  </a:lnTo>
                  <a:lnTo>
                    <a:pt x="38100" y="22580"/>
                  </a:lnTo>
                  <a:lnTo>
                    <a:pt x="8877" y="59778"/>
                  </a:lnTo>
                  <a:lnTo>
                    <a:pt x="0" y="111798"/>
                  </a:lnTo>
                  <a:lnTo>
                    <a:pt x="2138" y="139515"/>
                  </a:lnTo>
                  <a:lnTo>
                    <a:pt x="20702" y="184373"/>
                  </a:lnTo>
                  <a:lnTo>
                    <a:pt x="60767" y="211748"/>
                  </a:lnTo>
                  <a:lnTo>
                    <a:pt x="109478" y="223054"/>
                  </a:lnTo>
                  <a:lnTo>
                    <a:pt x="134696" y="223126"/>
                  </a:lnTo>
                  <a:lnTo>
                    <a:pt x="159948" y="223111"/>
                  </a:lnTo>
                  <a:lnTo>
                    <a:pt x="184769" y="219305"/>
                  </a:lnTo>
                  <a:lnTo>
                    <a:pt x="208737" y="211805"/>
                  </a:lnTo>
                  <a:lnTo>
                    <a:pt x="231432" y="200710"/>
                  </a:lnTo>
                  <a:lnTo>
                    <a:pt x="134696" y="200710"/>
                  </a:lnTo>
                  <a:lnTo>
                    <a:pt x="113657" y="200595"/>
                  </a:lnTo>
                  <a:lnTo>
                    <a:pt x="73209" y="190536"/>
                  </a:lnTo>
                  <a:lnTo>
                    <a:pt x="41869" y="168106"/>
                  </a:lnTo>
                  <a:lnTo>
                    <a:pt x="26187" y="109918"/>
                  </a:lnTo>
                  <a:lnTo>
                    <a:pt x="27906" y="87215"/>
                  </a:lnTo>
                  <a:lnTo>
                    <a:pt x="52984" y="41084"/>
                  </a:lnTo>
                  <a:lnTo>
                    <a:pt x="108850" y="23328"/>
                  </a:lnTo>
                  <a:lnTo>
                    <a:pt x="230782" y="22263"/>
                  </a:lnTo>
                  <a:lnTo>
                    <a:pt x="208806" y="11526"/>
                  </a:lnTo>
                  <a:lnTo>
                    <a:pt x="184921" y="4013"/>
                  </a:lnTo>
                  <a:lnTo>
                    <a:pt x="160183" y="138"/>
                  </a:lnTo>
                  <a:lnTo>
                    <a:pt x="135001" y="0"/>
                  </a:lnTo>
                  <a:close/>
                </a:path>
                <a:path w="269875" h="223520">
                  <a:moveTo>
                    <a:pt x="230782" y="22263"/>
                  </a:moveTo>
                  <a:lnTo>
                    <a:pt x="134696" y="22263"/>
                  </a:lnTo>
                  <a:lnTo>
                    <a:pt x="155184" y="22330"/>
                  </a:lnTo>
                  <a:lnTo>
                    <a:pt x="175307" y="25490"/>
                  </a:lnTo>
                  <a:lnTo>
                    <a:pt x="213080" y="40766"/>
                  </a:lnTo>
                  <a:lnTo>
                    <a:pt x="241153" y="90385"/>
                  </a:lnTo>
                  <a:lnTo>
                    <a:pt x="242874" y="113525"/>
                  </a:lnTo>
                  <a:lnTo>
                    <a:pt x="241205" y="136162"/>
                  </a:lnTo>
                  <a:lnTo>
                    <a:pt x="216382" y="181902"/>
                  </a:lnTo>
                  <a:lnTo>
                    <a:pt x="160532" y="199643"/>
                  </a:lnTo>
                  <a:lnTo>
                    <a:pt x="134696" y="200710"/>
                  </a:lnTo>
                  <a:lnTo>
                    <a:pt x="231432" y="200710"/>
                  </a:lnTo>
                  <a:lnTo>
                    <a:pt x="248901" y="184053"/>
                  </a:lnTo>
                  <a:lnTo>
                    <a:pt x="260723" y="163210"/>
                  </a:lnTo>
                  <a:lnTo>
                    <a:pt x="267427" y="138810"/>
                  </a:lnTo>
                  <a:lnTo>
                    <a:pt x="269520" y="111798"/>
                  </a:lnTo>
                  <a:lnTo>
                    <a:pt x="269425" y="109918"/>
                  </a:lnTo>
                  <a:lnTo>
                    <a:pt x="267470" y="84227"/>
                  </a:lnTo>
                  <a:lnTo>
                    <a:pt x="260837" y="59972"/>
                  </a:lnTo>
                  <a:lnTo>
                    <a:pt x="249029" y="39246"/>
                  </a:lnTo>
                  <a:lnTo>
                    <a:pt x="231432" y="22580"/>
                  </a:lnTo>
                  <a:lnTo>
                    <a:pt x="230782" y="22263"/>
                  </a:lnTo>
                  <a:close/>
                </a:path>
              </a:pathLst>
            </a:custGeom>
            <a:solidFill>
              <a:srgbClr val="4357A7"/>
            </a:solidFill>
          </p:spPr>
          <p:txBody>
            <a:bodyPr wrap="square" lIns="0" tIns="0" rIns="0" bIns="0" rtlCol="0"/>
            <a:lstStyle/>
            <a:p>
              <a:endParaRPr sz="1269"/>
            </a:p>
          </p:txBody>
        </p:sp>
        <p:sp>
          <p:nvSpPr>
            <p:cNvPr id="13" name="bg object 21">
              <a:extLst>
                <a:ext uri="{FF2B5EF4-FFF2-40B4-BE49-F238E27FC236}">
                  <a16:creationId xmlns:a16="http://schemas.microsoft.com/office/drawing/2014/main" id="{DE07CFE6-4C10-4BF2-9117-4CE02C25AE9A}"/>
                </a:ext>
              </a:extLst>
            </p:cNvPr>
            <p:cNvSpPr/>
            <p:nvPr/>
          </p:nvSpPr>
          <p:spPr>
            <a:xfrm>
              <a:off x="5048368" y="6616569"/>
              <a:ext cx="231432" cy="217474"/>
            </a:xfrm>
            <a:prstGeom prst="rect">
              <a:avLst/>
            </a:prstGeom>
            <a:blipFill>
              <a:blip r:embed="rId4" cstate="print"/>
              <a:stretch>
                <a:fillRect/>
              </a:stretch>
            </a:blipFill>
          </p:spPr>
          <p:txBody>
            <a:bodyPr wrap="square" lIns="0" tIns="0" rIns="0" bIns="0" rtlCol="0"/>
            <a:lstStyle/>
            <a:p>
              <a:endParaRPr sz="1269"/>
            </a:p>
          </p:txBody>
        </p:sp>
        <p:sp>
          <p:nvSpPr>
            <p:cNvPr id="14" name="bg object 22">
              <a:extLst>
                <a:ext uri="{FF2B5EF4-FFF2-40B4-BE49-F238E27FC236}">
                  <a16:creationId xmlns:a16="http://schemas.microsoft.com/office/drawing/2014/main" id="{537D3F92-0D98-4B7B-894D-B0F3066EAF62}"/>
                </a:ext>
              </a:extLst>
            </p:cNvPr>
            <p:cNvSpPr/>
            <p:nvPr/>
          </p:nvSpPr>
          <p:spPr>
            <a:xfrm>
              <a:off x="5639341" y="6616568"/>
              <a:ext cx="224701" cy="223443"/>
            </a:xfrm>
            <a:prstGeom prst="rect">
              <a:avLst/>
            </a:prstGeom>
            <a:blipFill>
              <a:blip r:embed="rId5" cstate="print"/>
              <a:stretch>
                <a:fillRect/>
              </a:stretch>
            </a:blipFill>
          </p:spPr>
          <p:txBody>
            <a:bodyPr wrap="square" lIns="0" tIns="0" rIns="0" bIns="0" rtlCol="0"/>
            <a:lstStyle/>
            <a:p>
              <a:endParaRPr sz="1269"/>
            </a:p>
          </p:txBody>
        </p:sp>
        <p:sp>
          <p:nvSpPr>
            <p:cNvPr id="15" name="bg object 23">
              <a:extLst>
                <a:ext uri="{FF2B5EF4-FFF2-40B4-BE49-F238E27FC236}">
                  <a16:creationId xmlns:a16="http://schemas.microsoft.com/office/drawing/2014/main" id="{809EAD9B-D1EC-4786-B408-74C8D175E055}"/>
                </a:ext>
              </a:extLst>
            </p:cNvPr>
            <p:cNvSpPr/>
            <p:nvPr/>
          </p:nvSpPr>
          <p:spPr>
            <a:xfrm>
              <a:off x="5352402" y="6616569"/>
              <a:ext cx="231584" cy="217474"/>
            </a:xfrm>
            <a:prstGeom prst="rect">
              <a:avLst/>
            </a:prstGeom>
            <a:blipFill>
              <a:blip r:embed="rId6" cstate="print"/>
              <a:stretch>
                <a:fillRect/>
              </a:stretch>
            </a:blipFill>
          </p:spPr>
          <p:txBody>
            <a:bodyPr wrap="square" lIns="0" tIns="0" rIns="0" bIns="0" rtlCol="0"/>
            <a:lstStyle/>
            <a:p>
              <a:endParaRPr sz="1269"/>
            </a:p>
          </p:txBody>
        </p:sp>
        <p:sp>
          <p:nvSpPr>
            <p:cNvPr id="16" name="bg object 24">
              <a:extLst>
                <a:ext uri="{FF2B5EF4-FFF2-40B4-BE49-F238E27FC236}">
                  <a16:creationId xmlns:a16="http://schemas.microsoft.com/office/drawing/2014/main" id="{BA905EF5-778D-446C-A669-DB90B24AABE9}"/>
                </a:ext>
              </a:extLst>
            </p:cNvPr>
            <p:cNvSpPr/>
            <p:nvPr/>
          </p:nvSpPr>
          <p:spPr>
            <a:xfrm>
              <a:off x="5937261" y="6616569"/>
              <a:ext cx="231432" cy="217474"/>
            </a:xfrm>
            <a:prstGeom prst="rect">
              <a:avLst/>
            </a:prstGeom>
            <a:blipFill>
              <a:blip r:embed="rId7" cstate="print"/>
              <a:stretch>
                <a:fillRect/>
              </a:stretch>
            </a:blipFill>
          </p:spPr>
          <p:txBody>
            <a:bodyPr wrap="square" lIns="0" tIns="0" rIns="0" bIns="0" rtlCol="0"/>
            <a:lstStyle/>
            <a:p>
              <a:endParaRPr sz="1269"/>
            </a:p>
          </p:txBody>
        </p:sp>
        <p:sp>
          <p:nvSpPr>
            <p:cNvPr id="17" name="bg object 25">
              <a:extLst>
                <a:ext uri="{FF2B5EF4-FFF2-40B4-BE49-F238E27FC236}">
                  <a16:creationId xmlns:a16="http://schemas.microsoft.com/office/drawing/2014/main" id="{0206BABF-D30E-4D19-BD09-7E5036115039}"/>
                </a:ext>
              </a:extLst>
            </p:cNvPr>
            <p:cNvSpPr/>
            <p:nvPr/>
          </p:nvSpPr>
          <p:spPr>
            <a:xfrm>
              <a:off x="6224044" y="6616405"/>
              <a:ext cx="202895" cy="223596"/>
            </a:xfrm>
            <a:prstGeom prst="rect">
              <a:avLst/>
            </a:prstGeom>
            <a:blipFill>
              <a:blip r:embed="rId8" cstate="print"/>
              <a:stretch>
                <a:fillRect/>
              </a:stretch>
            </a:blipFill>
          </p:spPr>
          <p:txBody>
            <a:bodyPr wrap="square" lIns="0" tIns="0" rIns="0" bIns="0" rtlCol="0"/>
            <a:lstStyle/>
            <a:p>
              <a:endParaRPr sz="1269"/>
            </a:p>
          </p:txBody>
        </p:sp>
        <p:sp>
          <p:nvSpPr>
            <p:cNvPr id="18" name="bg object 26">
              <a:extLst>
                <a:ext uri="{FF2B5EF4-FFF2-40B4-BE49-F238E27FC236}">
                  <a16:creationId xmlns:a16="http://schemas.microsoft.com/office/drawing/2014/main" id="{57108E11-7ADE-4B26-BFF1-C53C68B5D081}"/>
                </a:ext>
              </a:extLst>
            </p:cNvPr>
            <p:cNvSpPr/>
            <p:nvPr/>
          </p:nvSpPr>
          <p:spPr>
            <a:xfrm>
              <a:off x="6461753" y="6616560"/>
              <a:ext cx="243662" cy="223443"/>
            </a:xfrm>
            <a:prstGeom prst="rect">
              <a:avLst/>
            </a:prstGeom>
            <a:blipFill>
              <a:blip r:embed="rId9" cstate="print"/>
              <a:stretch>
                <a:fillRect/>
              </a:stretch>
            </a:blipFill>
          </p:spPr>
          <p:txBody>
            <a:bodyPr wrap="square" lIns="0" tIns="0" rIns="0" bIns="0" rtlCol="0"/>
            <a:lstStyle/>
            <a:p>
              <a:endParaRPr sz="1269"/>
            </a:p>
          </p:txBody>
        </p:sp>
        <p:sp>
          <p:nvSpPr>
            <p:cNvPr id="19" name="bg object 27">
              <a:extLst>
                <a:ext uri="{FF2B5EF4-FFF2-40B4-BE49-F238E27FC236}">
                  <a16:creationId xmlns:a16="http://schemas.microsoft.com/office/drawing/2014/main" id="{D7E2E4CB-13AC-4178-8CCA-E13F5E00E3CF}"/>
                </a:ext>
              </a:extLst>
            </p:cNvPr>
            <p:cNvSpPr/>
            <p:nvPr/>
          </p:nvSpPr>
          <p:spPr>
            <a:xfrm>
              <a:off x="3986034" y="6956628"/>
              <a:ext cx="601980" cy="146685"/>
            </a:xfrm>
            <a:custGeom>
              <a:avLst/>
              <a:gdLst/>
              <a:ahLst/>
              <a:cxnLst/>
              <a:rect l="l" t="t" r="r" b="b"/>
              <a:pathLst>
                <a:path w="601979" h="146684">
                  <a:moveTo>
                    <a:pt x="101320" y="100990"/>
                  </a:moveTo>
                  <a:lnTo>
                    <a:pt x="65024" y="73825"/>
                  </a:lnTo>
                  <a:lnTo>
                    <a:pt x="46609" y="69291"/>
                  </a:lnTo>
                  <a:lnTo>
                    <a:pt x="39903" y="67398"/>
                  </a:lnTo>
                  <a:lnTo>
                    <a:pt x="29921" y="63893"/>
                  </a:lnTo>
                  <a:lnTo>
                    <a:pt x="25768" y="61366"/>
                  </a:lnTo>
                  <a:lnTo>
                    <a:pt x="19164" y="54749"/>
                  </a:lnTo>
                  <a:lnTo>
                    <a:pt x="17500" y="50368"/>
                  </a:lnTo>
                  <a:lnTo>
                    <a:pt x="17500" y="37655"/>
                  </a:lnTo>
                  <a:lnTo>
                    <a:pt x="53479" y="20231"/>
                  </a:lnTo>
                  <a:lnTo>
                    <a:pt x="59702" y="20231"/>
                  </a:lnTo>
                  <a:lnTo>
                    <a:pt x="66065" y="21170"/>
                  </a:lnTo>
                  <a:lnTo>
                    <a:pt x="79006" y="24917"/>
                  </a:lnTo>
                  <a:lnTo>
                    <a:pt x="85115" y="27749"/>
                  </a:lnTo>
                  <a:lnTo>
                    <a:pt x="90817" y="31508"/>
                  </a:lnTo>
                  <a:lnTo>
                    <a:pt x="95694" y="20040"/>
                  </a:lnTo>
                  <a:lnTo>
                    <a:pt x="90246" y="16281"/>
                  </a:lnTo>
                  <a:lnTo>
                    <a:pt x="83794" y="13322"/>
                  </a:lnTo>
                  <a:lnTo>
                    <a:pt x="68872" y="9042"/>
                  </a:lnTo>
                  <a:lnTo>
                    <a:pt x="61264" y="7962"/>
                  </a:lnTo>
                  <a:lnTo>
                    <a:pt x="53479" y="7962"/>
                  </a:lnTo>
                  <a:lnTo>
                    <a:pt x="12382" y="20904"/>
                  </a:lnTo>
                  <a:lnTo>
                    <a:pt x="3314" y="38430"/>
                  </a:lnTo>
                  <a:lnTo>
                    <a:pt x="3314" y="53746"/>
                  </a:lnTo>
                  <a:lnTo>
                    <a:pt x="42697" y="81902"/>
                  </a:lnTo>
                  <a:lnTo>
                    <a:pt x="58547" y="85877"/>
                  </a:lnTo>
                  <a:lnTo>
                    <a:pt x="65214" y="87795"/>
                  </a:lnTo>
                  <a:lnTo>
                    <a:pt x="74815" y="91313"/>
                  </a:lnTo>
                  <a:lnTo>
                    <a:pt x="78854" y="93814"/>
                  </a:lnTo>
                  <a:lnTo>
                    <a:pt x="85483" y="100291"/>
                  </a:lnTo>
                  <a:lnTo>
                    <a:pt x="87122" y="104635"/>
                  </a:lnTo>
                  <a:lnTo>
                    <a:pt x="87122" y="117221"/>
                  </a:lnTo>
                  <a:lnTo>
                    <a:pt x="50571" y="134188"/>
                  </a:lnTo>
                  <a:lnTo>
                    <a:pt x="44107" y="133908"/>
                  </a:lnTo>
                  <a:lnTo>
                    <a:pt x="5626" y="117652"/>
                  </a:lnTo>
                  <a:lnTo>
                    <a:pt x="0" y="128739"/>
                  </a:lnTo>
                  <a:lnTo>
                    <a:pt x="35725" y="145224"/>
                  </a:lnTo>
                  <a:lnTo>
                    <a:pt x="50571" y="146443"/>
                  </a:lnTo>
                  <a:lnTo>
                    <a:pt x="58610" y="146138"/>
                  </a:lnTo>
                  <a:lnTo>
                    <a:pt x="99479" y="122415"/>
                  </a:lnTo>
                  <a:lnTo>
                    <a:pt x="101320" y="116179"/>
                  </a:lnTo>
                  <a:lnTo>
                    <a:pt x="101320" y="100990"/>
                  </a:lnTo>
                  <a:close/>
                </a:path>
                <a:path w="601979" h="146684">
                  <a:moveTo>
                    <a:pt x="215887" y="94119"/>
                  </a:moveTo>
                  <a:lnTo>
                    <a:pt x="201879" y="57556"/>
                  </a:lnTo>
                  <a:lnTo>
                    <a:pt x="201879" y="86347"/>
                  </a:lnTo>
                  <a:lnTo>
                    <a:pt x="201879" y="101904"/>
                  </a:lnTo>
                  <a:lnTo>
                    <a:pt x="177736" y="132346"/>
                  </a:lnTo>
                  <a:lnTo>
                    <a:pt x="171221" y="133997"/>
                  </a:lnTo>
                  <a:lnTo>
                    <a:pt x="156705" y="133997"/>
                  </a:lnTo>
                  <a:lnTo>
                    <a:pt x="127495" y="108839"/>
                  </a:lnTo>
                  <a:lnTo>
                    <a:pt x="125844" y="101904"/>
                  </a:lnTo>
                  <a:lnTo>
                    <a:pt x="125844" y="86347"/>
                  </a:lnTo>
                  <a:lnTo>
                    <a:pt x="150190" y="55905"/>
                  </a:lnTo>
                  <a:lnTo>
                    <a:pt x="156705" y="54254"/>
                  </a:lnTo>
                  <a:lnTo>
                    <a:pt x="171221" y="54254"/>
                  </a:lnTo>
                  <a:lnTo>
                    <a:pt x="200253" y="79425"/>
                  </a:lnTo>
                  <a:lnTo>
                    <a:pt x="201879" y="86347"/>
                  </a:lnTo>
                  <a:lnTo>
                    <a:pt x="201879" y="57556"/>
                  </a:lnTo>
                  <a:lnTo>
                    <a:pt x="163957" y="42202"/>
                  </a:lnTo>
                  <a:lnTo>
                    <a:pt x="156743" y="42621"/>
                  </a:lnTo>
                  <a:lnTo>
                    <a:pt x="122364" y="61696"/>
                  </a:lnTo>
                  <a:lnTo>
                    <a:pt x="111836" y="94119"/>
                  </a:lnTo>
                  <a:lnTo>
                    <a:pt x="112268" y="101422"/>
                  </a:lnTo>
                  <a:lnTo>
                    <a:pt x="131699" y="135864"/>
                  </a:lnTo>
                  <a:lnTo>
                    <a:pt x="163957" y="146253"/>
                  </a:lnTo>
                  <a:lnTo>
                    <a:pt x="171170" y="145834"/>
                  </a:lnTo>
                  <a:lnTo>
                    <a:pt x="198348" y="133997"/>
                  </a:lnTo>
                  <a:lnTo>
                    <a:pt x="201180" y="131546"/>
                  </a:lnTo>
                  <a:lnTo>
                    <a:pt x="215468" y="101422"/>
                  </a:lnTo>
                  <a:lnTo>
                    <a:pt x="215887" y="94119"/>
                  </a:lnTo>
                  <a:close/>
                </a:path>
                <a:path w="601979" h="146684">
                  <a:moveTo>
                    <a:pt x="348716" y="139052"/>
                  </a:moveTo>
                  <a:lnTo>
                    <a:pt x="343852" y="129133"/>
                  </a:lnTo>
                  <a:lnTo>
                    <a:pt x="341909" y="130835"/>
                  </a:lnTo>
                  <a:lnTo>
                    <a:pt x="339598" y="132118"/>
                  </a:lnTo>
                  <a:lnTo>
                    <a:pt x="334276" y="133934"/>
                  </a:lnTo>
                  <a:lnTo>
                    <a:pt x="331533" y="134391"/>
                  </a:lnTo>
                  <a:lnTo>
                    <a:pt x="322973" y="134391"/>
                  </a:lnTo>
                  <a:lnTo>
                    <a:pt x="318579" y="132803"/>
                  </a:lnTo>
                  <a:lnTo>
                    <a:pt x="312496" y="126453"/>
                  </a:lnTo>
                  <a:lnTo>
                    <a:pt x="310972" y="121805"/>
                  </a:lnTo>
                  <a:lnTo>
                    <a:pt x="310972" y="54648"/>
                  </a:lnTo>
                  <a:lnTo>
                    <a:pt x="342099" y="54648"/>
                  </a:lnTo>
                  <a:lnTo>
                    <a:pt x="342099" y="42976"/>
                  </a:lnTo>
                  <a:lnTo>
                    <a:pt x="310972" y="42976"/>
                  </a:lnTo>
                  <a:lnTo>
                    <a:pt x="310972" y="20612"/>
                  </a:lnTo>
                  <a:lnTo>
                    <a:pt x="297167" y="20612"/>
                  </a:lnTo>
                  <a:lnTo>
                    <a:pt x="297167" y="42976"/>
                  </a:lnTo>
                  <a:lnTo>
                    <a:pt x="278892" y="42976"/>
                  </a:lnTo>
                  <a:lnTo>
                    <a:pt x="252260" y="42989"/>
                  </a:lnTo>
                  <a:lnTo>
                    <a:pt x="252260" y="24574"/>
                  </a:lnTo>
                  <a:lnTo>
                    <a:pt x="253758" y="19761"/>
                  </a:lnTo>
                  <a:lnTo>
                    <a:pt x="256819" y="16522"/>
                  </a:lnTo>
                  <a:lnTo>
                    <a:pt x="259867" y="13284"/>
                  </a:lnTo>
                  <a:lnTo>
                    <a:pt x="264363" y="11671"/>
                  </a:lnTo>
                  <a:lnTo>
                    <a:pt x="276415" y="11671"/>
                  </a:lnTo>
                  <a:lnTo>
                    <a:pt x="281470" y="13360"/>
                  </a:lnTo>
                  <a:lnTo>
                    <a:pt x="285508" y="16725"/>
                  </a:lnTo>
                  <a:lnTo>
                    <a:pt x="290182" y="6413"/>
                  </a:lnTo>
                  <a:lnTo>
                    <a:pt x="287693" y="4330"/>
                  </a:lnTo>
                  <a:lnTo>
                    <a:pt x="284657" y="2768"/>
                  </a:lnTo>
                  <a:lnTo>
                    <a:pt x="277406" y="558"/>
                  </a:lnTo>
                  <a:lnTo>
                    <a:pt x="273634" y="0"/>
                  </a:lnTo>
                  <a:lnTo>
                    <a:pt x="259892" y="0"/>
                  </a:lnTo>
                  <a:lnTo>
                    <a:pt x="252272" y="2730"/>
                  </a:lnTo>
                  <a:lnTo>
                    <a:pt x="241515" y="13614"/>
                  </a:lnTo>
                  <a:lnTo>
                    <a:pt x="238810" y="20993"/>
                  </a:lnTo>
                  <a:lnTo>
                    <a:pt x="238810" y="42989"/>
                  </a:lnTo>
                  <a:lnTo>
                    <a:pt x="220535" y="42989"/>
                  </a:lnTo>
                  <a:lnTo>
                    <a:pt x="220535" y="54660"/>
                  </a:lnTo>
                  <a:lnTo>
                    <a:pt x="238810" y="54660"/>
                  </a:lnTo>
                  <a:lnTo>
                    <a:pt x="238810" y="145275"/>
                  </a:lnTo>
                  <a:lnTo>
                    <a:pt x="252628" y="145275"/>
                  </a:lnTo>
                  <a:lnTo>
                    <a:pt x="252628" y="54660"/>
                  </a:lnTo>
                  <a:lnTo>
                    <a:pt x="283743" y="54660"/>
                  </a:lnTo>
                  <a:lnTo>
                    <a:pt x="297167" y="54648"/>
                  </a:lnTo>
                  <a:lnTo>
                    <a:pt x="297167" y="125958"/>
                  </a:lnTo>
                  <a:lnTo>
                    <a:pt x="299758" y="133286"/>
                  </a:lnTo>
                  <a:lnTo>
                    <a:pt x="310134" y="143649"/>
                  </a:lnTo>
                  <a:lnTo>
                    <a:pt x="317525" y="146253"/>
                  </a:lnTo>
                  <a:lnTo>
                    <a:pt x="331279" y="146253"/>
                  </a:lnTo>
                  <a:lnTo>
                    <a:pt x="335267" y="145630"/>
                  </a:lnTo>
                  <a:lnTo>
                    <a:pt x="342900" y="143179"/>
                  </a:lnTo>
                  <a:lnTo>
                    <a:pt x="346113" y="141401"/>
                  </a:lnTo>
                  <a:lnTo>
                    <a:pt x="348716" y="139052"/>
                  </a:lnTo>
                  <a:close/>
                </a:path>
                <a:path w="601979" h="146684">
                  <a:moveTo>
                    <a:pt x="514426" y="42989"/>
                  </a:moveTo>
                  <a:lnTo>
                    <a:pt x="501764" y="42989"/>
                  </a:lnTo>
                  <a:lnTo>
                    <a:pt x="469290" y="129908"/>
                  </a:lnTo>
                  <a:lnTo>
                    <a:pt x="436626" y="42989"/>
                  </a:lnTo>
                  <a:lnTo>
                    <a:pt x="424764" y="42989"/>
                  </a:lnTo>
                  <a:lnTo>
                    <a:pt x="391896" y="129908"/>
                  </a:lnTo>
                  <a:lnTo>
                    <a:pt x="359791" y="42989"/>
                  </a:lnTo>
                  <a:lnTo>
                    <a:pt x="346570" y="42989"/>
                  </a:lnTo>
                  <a:lnTo>
                    <a:pt x="385076" y="145288"/>
                  </a:lnTo>
                  <a:lnTo>
                    <a:pt x="398119" y="145288"/>
                  </a:lnTo>
                  <a:lnTo>
                    <a:pt x="430390" y="61468"/>
                  </a:lnTo>
                  <a:lnTo>
                    <a:pt x="462686" y="145288"/>
                  </a:lnTo>
                  <a:lnTo>
                    <a:pt x="475691" y="145288"/>
                  </a:lnTo>
                  <a:lnTo>
                    <a:pt x="514426" y="42989"/>
                  </a:lnTo>
                  <a:close/>
                </a:path>
                <a:path w="601979" h="146684">
                  <a:moveTo>
                    <a:pt x="601726" y="81876"/>
                  </a:moveTo>
                  <a:lnTo>
                    <a:pt x="601052" y="72656"/>
                  </a:lnTo>
                  <a:lnTo>
                    <a:pt x="599046" y="64643"/>
                  </a:lnTo>
                  <a:lnTo>
                    <a:pt x="595693" y="57835"/>
                  </a:lnTo>
                  <a:lnTo>
                    <a:pt x="592721" y="54254"/>
                  </a:lnTo>
                  <a:lnTo>
                    <a:pt x="591032" y="52209"/>
                  </a:lnTo>
                  <a:lnTo>
                    <a:pt x="585101" y="47828"/>
                  </a:lnTo>
                  <a:lnTo>
                    <a:pt x="577989" y="44704"/>
                  </a:lnTo>
                  <a:lnTo>
                    <a:pt x="569722" y="42824"/>
                  </a:lnTo>
                  <a:lnTo>
                    <a:pt x="560298" y="42202"/>
                  </a:lnTo>
                  <a:lnTo>
                    <a:pt x="552246" y="42202"/>
                  </a:lnTo>
                  <a:lnTo>
                    <a:pt x="544614" y="43408"/>
                  </a:lnTo>
                  <a:lnTo>
                    <a:pt x="530098" y="48196"/>
                  </a:lnTo>
                  <a:lnTo>
                    <a:pt x="523875" y="51612"/>
                  </a:lnTo>
                  <a:lnTo>
                    <a:pt x="518680" y="56019"/>
                  </a:lnTo>
                  <a:lnTo>
                    <a:pt x="524903" y="66306"/>
                  </a:lnTo>
                  <a:lnTo>
                    <a:pt x="529183" y="62560"/>
                  </a:lnTo>
                  <a:lnTo>
                    <a:pt x="534289" y="59613"/>
                  </a:lnTo>
                  <a:lnTo>
                    <a:pt x="546239" y="55321"/>
                  </a:lnTo>
                  <a:lnTo>
                    <a:pt x="552450" y="54254"/>
                  </a:lnTo>
                  <a:lnTo>
                    <a:pt x="568401" y="54254"/>
                  </a:lnTo>
                  <a:lnTo>
                    <a:pt x="575602" y="56553"/>
                  </a:lnTo>
                  <a:lnTo>
                    <a:pt x="585444" y="65760"/>
                  </a:lnTo>
                  <a:lnTo>
                    <a:pt x="587921" y="72491"/>
                  </a:lnTo>
                  <a:lnTo>
                    <a:pt x="587921" y="87503"/>
                  </a:lnTo>
                  <a:lnTo>
                    <a:pt x="587921" y="97828"/>
                  </a:lnTo>
                  <a:lnTo>
                    <a:pt x="587921" y="114554"/>
                  </a:lnTo>
                  <a:lnTo>
                    <a:pt x="585177" y="121285"/>
                  </a:lnTo>
                  <a:lnTo>
                    <a:pt x="581025" y="126453"/>
                  </a:lnTo>
                  <a:lnTo>
                    <a:pt x="569887" y="133565"/>
                  </a:lnTo>
                  <a:lnTo>
                    <a:pt x="563206" y="135356"/>
                  </a:lnTo>
                  <a:lnTo>
                    <a:pt x="547281" y="135356"/>
                  </a:lnTo>
                  <a:lnTo>
                    <a:pt x="540918" y="133642"/>
                  </a:lnTo>
                  <a:lnTo>
                    <a:pt x="531825" y="126771"/>
                  </a:lnTo>
                  <a:lnTo>
                    <a:pt x="529564" y="122085"/>
                  </a:lnTo>
                  <a:lnTo>
                    <a:pt x="529564" y="116103"/>
                  </a:lnTo>
                  <a:lnTo>
                    <a:pt x="531202" y="108102"/>
                  </a:lnTo>
                  <a:lnTo>
                    <a:pt x="536117" y="102400"/>
                  </a:lnTo>
                  <a:lnTo>
                    <a:pt x="544322" y="98971"/>
                  </a:lnTo>
                  <a:lnTo>
                    <a:pt x="555815" y="97828"/>
                  </a:lnTo>
                  <a:lnTo>
                    <a:pt x="587921" y="97828"/>
                  </a:lnTo>
                  <a:lnTo>
                    <a:pt x="587921" y="87503"/>
                  </a:lnTo>
                  <a:lnTo>
                    <a:pt x="555434" y="87503"/>
                  </a:lnTo>
                  <a:lnTo>
                    <a:pt x="545820" y="88011"/>
                  </a:lnTo>
                  <a:lnTo>
                    <a:pt x="515962" y="107810"/>
                  </a:lnTo>
                  <a:lnTo>
                    <a:pt x="515962" y="125450"/>
                  </a:lnTo>
                  <a:lnTo>
                    <a:pt x="553288" y="146265"/>
                  </a:lnTo>
                  <a:lnTo>
                    <a:pt x="561594" y="146265"/>
                  </a:lnTo>
                  <a:lnTo>
                    <a:pt x="568769" y="144767"/>
                  </a:lnTo>
                  <a:lnTo>
                    <a:pt x="580821" y="138785"/>
                  </a:lnTo>
                  <a:lnTo>
                    <a:pt x="584581" y="135356"/>
                  </a:lnTo>
                  <a:lnTo>
                    <a:pt x="585381" y="134632"/>
                  </a:lnTo>
                  <a:lnTo>
                    <a:pt x="588505" y="129324"/>
                  </a:lnTo>
                  <a:lnTo>
                    <a:pt x="588505" y="145275"/>
                  </a:lnTo>
                  <a:lnTo>
                    <a:pt x="601726" y="145275"/>
                  </a:lnTo>
                  <a:lnTo>
                    <a:pt x="601726" y="129324"/>
                  </a:lnTo>
                  <a:lnTo>
                    <a:pt x="601726" y="97828"/>
                  </a:lnTo>
                  <a:lnTo>
                    <a:pt x="601726" y="81876"/>
                  </a:lnTo>
                  <a:close/>
                </a:path>
              </a:pathLst>
            </a:custGeom>
            <a:solidFill>
              <a:srgbClr val="394A4E"/>
            </a:solidFill>
          </p:spPr>
          <p:txBody>
            <a:bodyPr wrap="square" lIns="0" tIns="0" rIns="0" bIns="0" rtlCol="0"/>
            <a:lstStyle/>
            <a:p>
              <a:endParaRPr sz="1269"/>
            </a:p>
          </p:txBody>
        </p:sp>
        <p:sp>
          <p:nvSpPr>
            <p:cNvPr id="20" name="bg object 28">
              <a:extLst>
                <a:ext uri="{FF2B5EF4-FFF2-40B4-BE49-F238E27FC236}">
                  <a16:creationId xmlns:a16="http://schemas.microsoft.com/office/drawing/2014/main" id="{32389EA4-4BFB-4624-93C6-7AB6A7121311}"/>
                </a:ext>
              </a:extLst>
            </p:cNvPr>
            <p:cNvSpPr/>
            <p:nvPr/>
          </p:nvSpPr>
          <p:spPr>
            <a:xfrm>
              <a:off x="4617708" y="6998829"/>
              <a:ext cx="157140" cy="104051"/>
            </a:xfrm>
            <a:prstGeom prst="rect">
              <a:avLst/>
            </a:prstGeom>
            <a:blipFill>
              <a:blip r:embed="rId10" cstate="print"/>
              <a:stretch>
                <a:fillRect/>
              </a:stretch>
            </a:blipFill>
          </p:spPr>
          <p:txBody>
            <a:bodyPr wrap="square" lIns="0" tIns="0" rIns="0" bIns="0" rtlCol="0"/>
            <a:lstStyle/>
            <a:p>
              <a:endParaRPr sz="1269"/>
            </a:p>
          </p:txBody>
        </p:sp>
        <p:sp>
          <p:nvSpPr>
            <p:cNvPr id="21" name="bg object 29">
              <a:extLst>
                <a:ext uri="{FF2B5EF4-FFF2-40B4-BE49-F238E27FC236}">
                  <a16:creationId xmlns:a16="http://schemas.microsoft.com/office/drawing/2014/main" id="{CDC56B2D-2132-4D2B-B20A-E8F76E85FEC7}"/>
                </a:ext>
              </a:extLst>
            </p:cNvPr>
            <p:cNvSpPr/>
            <p:nvPr/>
          </p:nvSpPr>
          <p:spPr>
            <a:xfrm>
              <a:off x="4940637" y="7039028"/>
              <a:ext cx="14604" cy="62230"/>
            </a:xfrm>
            <a:custGeom>
              <a:avLst/>
              <a:gdLst/>
              <a:ahLst/>
              <a:cxnLst/>
              <a:rect l="l" t="t" r="r" b="b"/>
              <a:pathLst>
                <a:path w="14604" h="62229">
                  <a:moveTo>
                    <a:pt x="0" y="62229"/>
                  </a:moveTo>
                  <a:lnTo>
                    <a:pt x="14389" y="62229"/>
                  </a:lnTo>
                  <a:lnTo>
                    <a:pt x="14389" y="0"/>
                  </a:lnTo>
                  <a:lnTo>
                    <a:pt x="0" y="0"/>
                  </a:lnTo>
                  <a:lnTo>
                    <a:pt x="0" y="62229"/>
                  </a:lnTo>
                  <a:close/>
                </a:path>
              </a:pathLst>
            </a:custGeom>
            <a:solidFill>
              <a:srgbClr val="394A4E"/>
            </a:solidFill>
          </p:spPr>
          <p:txBody>
            <a:bodyPr wrap="square" lIns="0" tIns="0" rIns="0" bIns="0" rtlCol="0"/>
            <a:lstStyle/>
            <a:p>
              <a:endParaRPr sz="1269"/>
            </a:p>
          </p:txBody>
        </p:sp>
        <p:sp>
          <p:nvSpPr>
            <p:cNvPr id="22" name="bg object 30">
              <a:extLst>
                <a:ext uri="{FF2B5EF4-FFF2-40B4-BE49-F238E27FC236}">
                  <a16:creationId xmlns:a16="http://schemas.microsoft.com/office/drawing/2014/main" id="{CB88FD9C-D651-42F0-98FD-602C5B898398}"/>
                </a:ext>
              </a:extLst>
            </p:cNvPr>
            <p:cNvSpPr/>
            <p:nvPr/>
          </p:nvSpPr>
          <p:spPr>
            <a:xfrm>
              <a:off x="4940630" y="6965378"/>
              <a:ext cx="114300" cy="135890"/>
            </a:xfrm>
            <a:custGeom>
              <a:avLst/>
              <a:gdLst/>
              <a:ahLst/>
              <a:cxnLst/>
              <a:rect l="l" t="t" r="r" b="b"/>
              <a:pathLst>
                <a:path w="114300" h="135890">
                  <a:moveTo>
                    <a:pt x="113766" y="0"/>
                  </a:moveTo>
                  <a:lnTo>
                    <a:pt x="99580" y="0"/>
                  </a:lnTo>
                  <a:lnTo>
                    <a:pt x="99580" y="60960"/>
                  </a:lnTo>
                  <a:lnTo>
                    <a:pt x="14389" y="60960"/>
                  </a:lnTo>
                  <a:lnTo>
                    <a:pt x="14389" y="0"/>
                  </a:lnTo>
                  <a:lnTo>
                    <a:pt x="0" y="0"/>
                  </a:lnTo>
                  <a:lnTo>
                    <a:pt x="0" y="60960"/>
                  </a:lnTo>
                  <a:lnTo>
                    <a:pt x="0" y="73660"/>
                  </a:lnTo>
                  <a:lnTo>
                    <a:pt x="99580" y="73660"/>
                  </a:lnTo>
                  <a:lnTo>
                    <a:pt x="99580" y="135890"/>
                  </a:lnTo>
                  <a:lnTo>
                    <a:pt x="113766" y="135890"/>
                  </a:lnTo>
                  <a:lnTo>
                    <a:pt x="113766" y="73660"/>
                  </a:lnTo>
                  <a:lnTo>
                    <a:pt x="113766" y="60960"/>
                  </a:lnTo>
                  <a:lnTo>
                    <a:pt x="113766" y="0"/>
                  </a:lnTo>
                  <a:close/>
                </a:path>
              </a:pathLst>
            </a:custGeom>
            <a:solidFill>
              <a:srgbClr val="394A4E"/>
            </a:solidFill>
          </p:spPr>
          <p:txBody>
            <a:bodyPr wrap="square" lIns="0" tIns="0" rIns="0" bIns="0" rtlCol="0"/>
            <a:lstStyle/>
            <a:p>
              <a:endParaRPr sz="1269"/>
            </a:p>
          </p:txBody>
        </p:sp>
        <p:sp>
          <p:nvSpPr>
            <p:cNvPr id="23" name="bg object 31">
              <a:extLst>
                <a:ext uri="{FF2B5EF4-FFF2-40B4-BE49-F238E27FC236}">
                  <a16:creationId xmlns:a16="http://schemas.microsoft.com/office/drawing/2014/main" id="{0AA74B7D-CFF7-425F-8A78-7B766A4BDF1D}"/>
                </a:ext>
              </a:extLst>
            </p:cNvPr>
            <p:cNvSpPr/>
            <p:nvPr/>
          </p:nvSpPr>
          <p:spPr>
            <a:xfrm>
              <a:off x="5079699" y="6998431"/>
              <a:ext cx="85763" cy="104063"/>
            </a:xfrm>
            <a:prstGeom prst="rect">
              <a:avLst/>
            </a:prstGeom>
            <a:blipFill>
              <a:blip r:embed="rId11" cstate="print"/>
              <a:stretch>
                <a:fillRect/>
              </a:stretch>
            </a:blipFill>
          </p:spPr>
          <p:txBody>
            <a:bodyPr wrap="square" lIns="0" tIns="0" rIns="0" bIns="0" rtlCol="0"/>
            <a:lstStyle/>
            <a:p>
              <a:endParaRPr sz="1269"/>
            </a:p>
          </p:txBody>
        </p:sp>
        <p:sp>
          <p:nvSpPr>
            <p:cNvPr id="24" name="bg object 32">
              <a:extLst>
                <a:ext uri="{FF2B5EF4-FFF2-40B4-BE49-F238E27FC236}">
                  <a16:creationId xmlns:a16="http://schemas.microsoft.com/office/drawing/2014/main" id="{1A639969-AC51-4F17-95B1-61E38674B843}"/>
                </a:ext>
              </a:extLst>
            </p:cNvPr>
            <p:cNvSpPr/>
            <p:nvPr/>
          </p:nvSpPr>
          <p:spPr>
            <a:xfrm>
              <a:off x="5195396" y="6957212"/>
              <a:ext cx="429615" cy="145282"/>
            </a:xfrm>
            <a:prstGeom prst="rect">
              <a:avLst/>
            </a:prstGeom>
            <a:blipFill>
              <a:blip r:embed="rId12" cstate="print"/>
              <a:stretch>
                <a:fillRect/>
              </a:stretch>
            </a:blipFill>
          </p:spPr>
          <p:txBody>
            <a:bodyPr wrap="square" lIns="0" tIns="0" rIns="0" bIns="0" rtlCol="0"/>
            <a:lstStyle/>
            <a:p>
              <a:endParaRPr sz="1269"/>
            </a:p>
          </p:txBody>
        </p:sp>
        <p:sp>
          <p:nvSpPr>
            <p:cNvPr id="25" name="bg object 33">
              <a:extLst>
                <a:ext uri="{FF2B5EF4-FFF2-40B4-BE49-F238E27FC236}">
                  <a16:creationId xmlns:a16="http://schemas.microsoft.com/office/drawing/2014/main" id="{55BA700D-5A2F-4636-84AA-21B3B725340E}"/>
                </a:ext>
              </a:extLst>
            </p:cNvPr>
            <p:cNvSpPr/>
            <p:nvPr/>
          </p:nvSpPr>
          <p:spPr>
            <a:xfrm>
              <a:off x="5654962" y="6998434"/>
              <a:ext cx="157125" cy="104051"/>
            </a:xfrm>
            <a:prstGeom prst="rect">
              <a:avLst/>
            </a:prstGeom>
            <a:blipFill>
              <a:blip r:embed="rId13" cstate="print"/>
              <a:stretch>
                <a:fillRect/>
              </a:stretch>
            </a:blipFill>
          </p:spPr>
          <p:txBody>
            <a:bodyPr wrap="square" lIns="0" tIns="0" rIns="0" bIns="0" rtlCol="0"/>
            <a:lstStyle/>
            <a:p>
              <a:endParaRPr sz="1269"/>
            </a:p>
          </p:txBody>
        </p:sp>
        <p:sp>
          <p:nvSpPr>
            <p:cNvPr id="26" name="bg object 34">
              <a:extLst>
                <a:ext uri="{FF2B5EF4-FFF2-40B4-BE49-F238E27FC236}">
                  <a16:creationId xmlns:a16="http://schemas.microsoft.com/office/drawing/2014/main" id="{C7C4A015-FE4D-49C6-A136-B2F2B082C748}"/>
                </a:ext>
              </a:extLst>
            </p:cNvPr>
            <p:cNvSpPr/>
            <p:nvPr/>
          </p:nvSpPr>
          <p:spPr>
            <a:xfrm>
              <a:off x="5977892" y="6964099"/>
              <a:ext cx="211373" cy="138480"/>
            </a:xfrm>
            <a:prstGeom prst="rect">
              <a:avLst/>
            </a:prstGeom>
            <a:blipFill>
              <a:blip r:embed="rId14" cstate="print"/>
              <a:stretch>
                <a:fillRect/>
              </a:stretch>
            </a:blipFill>
          </p:spPr>
          <p:txBody>
            <a:bodyPr wrap="square" lIns="0" tIns="0" rIns="0" bIns="0" rtlCol="0"/>
            <a:lstStyle/>
            <a:p>
              <a:endParaRPr sz="1269"/>
            </a:p>
          </p:txBody>
        </p:sp>
        <p:sp>
          <p:nvSpPr>
            <p:cNvPr id="27" name="bg object 35">
              <a:extLst>
                <a:ext uri="{FF2B5EF4-FFF2-40B4-BE49-F238E27FC236}">
                  <a16:creationId xmlns:a16="http://schemas.microsoft.com/office/drawing/2014/main" id="{32918FCE-FB59-4856-84E1-83E3EB7F68DA}"/>
                </a:ext>
              </a:extLst>
            </p:cNvPr>
            <p:cNvSpPr/>
            <p:nvPr/>
          </p:nvSpPr>
          <p:spPr>
            <a:xfrm>
              <a:off x="6209902" y="6957123"/>
              <a:ext cx="495510" cy="145267"/>
            </a:xfrm>
            <a:prstGeom prst="rect">
              <a:avLst/>
            </a:prstGeom>
            <a:blipFill>
              <a:blip r:embed="rId15" cstate="print"/>
              <a:stretch>
                <a:fillRect/>
              </a:stretch>
            </a:blipFill>
          </p:spPr>
          <p:txBody>
            <a:bodyPr wrap="square" lIns="0" tIns="0" rIns="0" bIns="0" rtlCol="0"/>
            <a:lstStyle/>
            <a:p>
              <a:endParaRPr sz="1269"/>
            </a:p>
          </p:txBody>
        </p:sp>
        <p:sp>
          <p:nvSpPr>
            <p:cNvPr id="28" name="bg object 36">
              <a:extLst>
                <a:ext uri="{FF2B5EF4-FFF2-40B4-BE49-F238E27FC236}">
                  <a16:creationId xmlns:a16="http://schemas.microsoft.com/office/drawing/2014/main" id="{14FBC9DE-DC44-4673-8909-86D988DD1C4A}"/>
                </a:ext>
              </a:extLst>
            </p:cNvPr>
            <p:cNvSpPr/>
            <p:nvPr/>
          </p:nvSpPr>
          <p:spPr>
            <a:xfrm>
              <a:off x="4815166" y="7035063"/>
              <a:ext cx="85725" cy="9525"/>
            </a:xfrm>
            <a:custGeom>
              <a:avLst/>
              <a:gdLst/>
              <a:ahLst/>
              <a:cxnLst/>
              <a:rect l="l" t="t" r="r" b="b"/>
              <a:pathLst>
                <a:path w="85725" h="9525">
                  <a:moveTo>
                    <a:pt x="85128" y="0"/>
                  </a:moveTo>
                  <a:lnTo>
                    <a:pt x="0" y="0"/>
                  </a:lnTo>
                  <a:lnTo>
                    <a:pt x="0" y="9270"/>
                  </a:lnTo>
                  <a:lnTo>
                    <a:pt x="85128" y="9270"/>
                  </a:lnTo>
                  <a:lnTo>
                    <a:pt x="85128" y="0"/>
                  </a:lnTo>
                  <a:close/>
                </a:path>
              </a:pathLst>
            </a:custGeom>
            <a:solidFill>
              <a:srgbClr val="F6D661"/>
            </a:solidFill>
          </p:spPr>
          <p:txBody>
            <a:bodyPr wrap="square" lIns="0" tIns="0" rIns="0" bIns="0" rtlCol="0"/>
            <a:lstStyle/>
            <a:p>
              <a:endParaRPr sz="1269"/>
            </a:p>
          </p:txBody>
        </p:sp>
        <p:sp>
          <p:nvSpPr>
            <p:cNvPr id="29" name="bg object 37">
              <a:extLst>
                <a:ext uri="{FF2B5EF4-FFF2-40B4-BE49-F238E27FC236}">
                  <a16:creationId xmlns:a16="http://schemas.microsoft.com/office/drawing/2014/main" id="{E3F90641-DF78-41A7-AE86-2A8175E9B640}"/>
                </a:ext>
              </a:extLst>
            </p:cNvPr>
            <p:cNvSpPr/>
            <p:nvPr/>
          </p:nvSpPr>
          <p:spPr>
            <a:xfrm>
              <a:off x="5852452" y="7035063"/>
              <a:ext cx="85725" cy="9525"/>
            </a:xfrm>
            <a:custGeom>
              <a:avLst/>
              <a:gdLst/>
              <a:ahLst/>
              <a:cxnLst/>
              <a:rect l="l" t="t" r="r" b="b"/>
              <a:pathLst>
                <a:path w="85725" h="9525">
                  <a:moveTo>
                    <a:pt x="85102" y="0"/>
                  </a:moveTo>
                  <a:lnTo>
                    <a:pt x="0" y="0"/>
                  </a:lnTo>
                  <a:lnTo>
                    <a:pt x="0" y="9270"/>
                  </a:lnTo>
                  <a:lnTo>
                    <a:pt x="85102" y="9270"/>
                  </a:lnTo>
                  <a:lnTo>
                    <a:pt x="85102" y="0"/>
                  </a:lnTo>
                  <a:close/>
                </a:path>
              </a:pathLst>
            </a:custGeom>
            <a:solidFill>
              <a:srgbClr val="F6D661"/>
            </a:solidFill>
          </p:spPr>
          <p:txBody>
            <a:bodyPr wrap="square" lIns="0" tIns="0" rIns="0" bIns="0" rtlCol="0"/>
            <a:lstStyle/>
            <a:p>
              <a:endParaRPr sz="1269"/>
            </a:p>
          </p:txBody>
        </p:sp>
        <p:sp>
          <p:nvSpPr>
            <p:cNvPr id="30" name="bg object 38">
              <a:extLst>
                <a:ext uri="{FF2B5EF4-FFF2-40B4-BE49-F238E27FC236}">
                  <a16:creationId xmlns:a16="http://schemas.microsoft.com/office/drawing/2014/main" id="{EADE27F4-8916-49C8-92C8-99C19D160A7E}"/>
                </a:ext>
              </a:extLst>
            </p:cNvPr>
            <p:cNvSpPr/>
            <p:nvPr/>
          </p:nvSpPr>
          <p:spPr>
            <a:xfrm>
              <a:off x="4856011" y="5896311"/>
              <a:ext cx="667385" cy="511175"/>
            </a:xfrm>
            <a:custGeom>
              <a:avLst/>
              <a:gdLst/>
              <a:ahLst/>
              <a:cxnLst/>
              <a:rect l="l" t="t" r="r" b="b"/>
              <a:pathLst>
                <a:path w="667385" h="511175">
                  <a:moveTo>
                    <a:pt x="321726" y="45"/>
                  </a:moveTo>
                  <a:lnTo>
                    <a:pt x="260222" y="1605"/>
                  </a:lnTo>
                  <a:lnTo>
                    <a:pt x="211258" y="6886"/>
                  </a:lnTo>
                  <a:lnTo>
                    <a:pt x="166114" y="16533"/>
                  </a:lnTo>
                  <a:lnTo>
                    <a:pt x="125069" y="31240"/>
                  </a:lnTo>
                  <a:lnTo>
                    <a:pt x="88404" y="51701"/>
                  </a:lnTo>
                  <a:lnTo>
                    <a:pt x="54968" y="81371"/>
                  </a:lnTo>
                  <a:lnTo>
                    <a:pt x="30013" y="117159"/>
                  </a:lnTo>
                  <a:lnTo>
                    <a:pt x="12936" y="158510"/>
                  </a:lnTo>
                  <a:lnTo>
                    <a:pt x="3133" y="204872"/>
                  </a:lnTo>
                  <a:lnTo>
                    <a:pt x="0" y="255689"/>
                  </a:lnTo>
                  <a:lnTo>
                    <a:pt x="3133" y="306866"/>
                  </a:lnTo>
                  <a:lnTo>
                    <a:pt x="12936" y="353213"/>
                  </a:lnTo>
                  <a:lnTo>
                    <a:pt x="30013" y="394271"/>
                  </a:lnTo>
                  <a:lnTo>
                    <a:pt x="54968" y="429582"/>
                  </a:lnTo>
                  <a:lnTo>
                    <a:pt x="88404" y="458685"/>
                  </a:lnTo>
                  <a:lnTo>
                    <a:pt x="125069" y="479144"/>
                  </a:lnTo>
                  <a:lnTo>
                    <a:pt x="166114" y="493857"/>
                  </a:lnTo>
                  <a:lnTo>
                    <a:pt x="211258" y="503514"/>
                  </a:lnTo>
                  <a:lnTo>
                    <a:pt x="260222" y="508803"/>
                  </a:lnTo>
                  <a:lnTo>
                    <a:pt x="312724" y="510413"/>
                  </a:lnTo>
                  <a:lnTo>
                    <a:pt x="336892" y="510095"/>
                  </a:lnTo>
                  <a:lnTo>
                    <a:pt x="336892" y="510654"/>
                  </a:lnTo>
                  <a:lnTo>
                    <a:pt x="666851" y="510654"/>
                  </a:lnTo>
                  <a:lnTo>
                    <a:pt x="666851" y="723"/>
                  </a:lnTo>
                  <a:lnTo>
                    <a:pt x="348170" y="723"/>
                  </a:lnTo>
                  <a:lnTo>
                    <a:pt x="321726" y="45"/>
                  </a:lnTo>
                  <a:close/>
                </a:path>
              </a:pathLst>
            </a:custGeom>
            <a:solidFill>
              <a:srgbClr val="3D5BA9"/>
            </a:solidFill>
          </p:spPr>
          <p:txBody>
            <a:bodyPr wrap="square" lIns="0" tIns="0" rIns="0" bIns="0" rtlCol="0"/>
            <a:lstStyle/>
            <a:p>
              <a:endParaRPr sz="1269"/>
            </a:p>
          </p:txBody>
        </p:sp>
        <p:sp>
          <p:nvSpPr>
            <p:cNvPr id="31" name="bg object 39">
              <a:extLst>
                <a:ext uri="{FF2B5EF4-FFF2-40B4-BE49-F238E27FC236}">
                  <a16:creationId xmlns:a16="http://schemas.microsoft.com/office/drawing/2014/main" id="{08FBC5C0-449A-4F68-A798-370ED57E155C}"/>
                </a:ext>
              </a:extLst>
            </p:cNvPr>
            <p:cNvSpPr/>
            <p:nvPr/>
          </p:nvSpPr>
          <p:spPr>
            <a:xfrm>
              <a:off x="5221253" y="5896321"/>
              <a:ext cx="614680" cy="510540"/>
            </a:xfrm>
            <a:custGeom>
              <a:avLst/>
              <a:gdLst/>
              <a:ahLst/>
              <a:cxnLst/>
              <a:rect l="l" t="t" r="r" b="b"/>
              <a:pathLst>
                <a:path w="614679" h="510539">
                  <a:moveTo>
                    <a:pt x="307594" y="0"/>
                  </a:moveTo>
                  <a:lnTo>
                    <a:pt x="255944" y="1604"/>
                  </a:lnTo>
                  <a:lnTo>
                    <a:pt x="207780" y="6881"/>
                  </a:lnTo>
                  <a:lnTo>
                    <a:pt x="163376" y="16525"/>
                  </a:lnTo>
                  <a:lnTo>
                    <a:pt x="123006" y="31229"/>
                  </a:lnTo>
                  <a:lnTo>
                    <a:pt x="86944" y="51688"/>
                  </a:lnTo>
                  <a:lnTo>
                    <a:pt x="54064" y="81358"/>
                  </a:lnTo>
                  <a:lnTo>
                    <a:pt x="29522" y="117145"/>
                  </a:lnTo>
                  <a:lnTo>
                    <a:pt x="12726" y="158495"/>
                  </a:lnTo>
                  <a:lnTo>
                    <a:pt x="3082" y="204853"/>
                  </a:lnTo>
                  <a:lnTo>
                    <a:pt x="0" y="255663"/>
                  </a:lnTo>
                  <a:lnTo>
                    <a:pt x="3082" y="306848"/>
                  </a:lnTo>
                  <a:lnTo>
                    <a:pt x="12726" y="353201"/>
                  </a:lnTo>
                  <a:lnTo>
                    <a:pt x="29522" y="394263"/>
                  </a:lnTo>
                  <a:lnTo>
                    <a:pt x="54064" y="429574"/>
                  </a:lnTo>
                  <a:lnTo>
                    <a:pt x="86944" y="458673"/>
                  </a:lnTo>
                  <a:lnTo>
                    <a:pt x="123006" y="479136"/>
                  </a:lnTo>
                  <a:lnTo>
                    <a:pt x="163376" y="493850"/>
                  </a:lnTo>
                  <a:lnTo>
                    <a:pt x="207780" y="503505"/>
                  </a:lnTo>
                  <a:lnTo>
                    <a:pt x="255944" y="508791"/>
                  </a:lnTo>
                  <a:lnTo>
                    <a:pt x="307594" y="510400"/>
                  </a:lnTo>
                  <a:lnTo>
                    <a:pt x="358320" y="508881"/>
                  </a:lnTo>
                  <a:lnTo>
                    <a:pt x="405971" y="503775"/>
                  </a:lnTo>
                  <a:lnTo>
                    <a:pt x="450228" y="494256"/>
                  </a:lnTo>
                  <a:lnTo>
                    <a:pt x="490774" y="479497"/>
                  </a:lnTo>
                  <a:lnTo>
                    <a:pt x="527291" y="458673"/>
                  </a:lnTo>
                  <a:lnTo>
                    <a:pt x="560177" y="429477"/>
                  </a:lnTo>
                  <a:lnTo>
                    <a:pt x="584710" y="393936"/>
                  </a:lnTo>
                  <a:lnTo>
                    <a:pt x="601492" y="352598"/>
                  </a:lnTo>
                  <a:lnTo>
                    <a:pt x="611121" y="306011"/>
                  </a:lnTo>
                  <a:lnTo>
                    <a:pt x="614197" y="254723"/>
                  </a:lnTo>
                  <a:lnTo>
                    <a:pt x="611211" y="204371"/>
                  </a:lnTo>
                  <a:lnTo>
                    <a:pt x="601762" y="158292"/>
                  </a:lnTo>
                  <a:lnTo>
                    <a:pt x="585116" y="117085"/>
                  </a:lnTo>
                  <a:lnTo>
                    <a:pt x="560537" y="81351"/>
                  </a:lnTo>
                  <a:lnTo>
                    <a:pt x="527291" y="51688"/>
                  </a:lnTo>
                  <a:lnTo>
                    <a:pt x="490866" y="31229"/>
                  </a:lnTo>
                  <a:lnTo>
                    <a:pt x="450506" y="16525"/>
                  </a:lnTo>
                  <a:lnTo>
                    <a:pt x="406388" y="6881"/>
                  </a:lnTo>
                  <a:lnTo>
                    <a:pt x="358691" y="1604"/>
                  </a:lnTo>
                  <a:lnTo>
                    <a:pt x="307594" y="0"/>
                  </a:lnTo>
                  <a:close/>
                </a:path>
              </a:pathLst>
            </a:custGeom>
            <a:solidFill>
              <a:srgbClr val="F6D661"/>
            </a:solidFill>
          </p:spPr>
          <p:txBody>
            <a:bodyPr wrap="square" lIns="0" tIns="0" rIns="0" bIns="0" rtlCol="0"/>
            <a:lstStyle/>
            <a:p>
              <a:endParaRPr sz="1269"/>
            </a:p>
          </p:txBody>
        </p:sp>
      </p:grpSp>
      <p:sp>
        <p:nvSpPr>
          <p:cNvPr id="32" name="Rectangle 31">
            <a:extLst>
              <a:ext uri="{FF2B5EF4-FFF2-40B4-BE49-F238E27FC236}">
                <a16:creationId xmlns:a16="http://schemas.microsoft.com/office/drawing/2014/main" id="{F9CB1F2B-7CBE-416D-B4C0-A3F217D90819}"/>
              </a:ext>
            </a:extLst>
          </p:cNvPr>
          <p:cNvSpPr/>
          <p:nvPr userDrawn="1"/>
        </p:nvSpPr>
        <p:spPr>
          <a:xfrm>
            <a:off x="1374490" y="153934"/>
            <a:ext cx="8541145" cy="490964"/>
          </a:xfrm>
          <a:prstGeom prst="rect">
            <a:avLst/>
          </a:prstGeom>
          <a:solidFill>
            <a:srgbClr val="4459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sp>
        <p:nvSpPr>
          <p:cNvPr id="34" name="bg object 17">
            <a:extLst>
              <a:ext uri="{FF2B5EF4-FFF2-40B4-BE49-F238E27FC236}">
                <a16:creationId xmlns:a16="http://schemas.microsoft.com/office/drawing/2014/main" id="{CA67CBCC-8AF1-4ED9-89E1-ED00A39923D9}"/>
              </a:ext>
            </a:extLst>
          </p:cNvPr>
          <p:cNvSpPr/>
          <p:nvPr userDrawn="1"/>
        </p:nvSpPr>
        <p:spPr>
          <a:xfrm>
            <a:off x="-1809" y="2401"/>
            <a:ext cx="1062431" cy="6600609"/>
          </a:xfrm>
          <a:custGeom>
            <a:avLst/>
            <a:gdLst/>
            <a:ahLst/>
            <a:cxnLst/>
            <a:rect l="l" t="t" r="r" b="b"/>
            <a:pathLst>
              <a:path w="3299460" h="7279005">
                <a:moveTo>
                  <a:pt x="3299294" y="0"/>
                </a:moveTo>
                <a:lnTo>
                  <a:pt x="0" y="0"/>
                </a:lnTo>
                <a:lnTo>
                  <a:pt x="0" y="7278890"/>
                </a:lnTo>
                <a:lnTo>
                  <a:pt x="3299294" y="7278890"/>
                </a:lnTo>
                <a:lnTo>
                  <a:pt x="3299294" y="0"/>
                </a:lnTo>
                <a:close/>
              </a:path>
            </a:pathLst>
          </a:custGeom>
          <a:solidFill>
            <a:srgbClr val="EDEDEC"/>
          </a:solidFill>
        </p:spPr>
        <p:txBody>
          <a:bodyPr wrap="square" lIns="0" tIns="0" rIns="0" bIns="0" rtlCol="0"/>
          <a:lstStyle/>
          <a:p>
            <a:endParaRPr sz="1632"/>
          </a:p>
        </p:txBody>
      </p:sp>
      <p:sp>
        <p:nvSpPr>
          <p:cNvPr id="35" name="ZoneTexte 34">
            <a:extLst>
              <a:ext uri="{FF2B5EF4-FFF2-40B4-BE49-F238E27FC236}">
                <a16:creationId xmlns:a16="http://schemas.microsoft.com/office/drawing/2014/main" id="{D81F2CDB-F638-46AD-8802-1E880903BE00}"/>
              </a:ext>
            </a:extLst>
          </p:cNvPr>
          <p:cNvSpPr txBox="1"/>
          <p:nvPr userDrawn="1"/>
        </p:nvSpPr>
        <p:spPr>
          <a:xfrm rot="16200000">
            <a:off x="-2736701" y="3007917"/>
            <a:ext cx="6600608" cy="584775"/>
          </a:xfrm>
          <a:prstGeom prst="rect">
            <a:avLst/>
          </a:prstGeom>
          <a:noFill/>
        </p:spPr>
        <p:txBody>
          <a:bodyPr wrap="square" rtlCol="0">
            <a:spAutoFit/>
          </a:bodyPr>
          <a:lstStyle/>
          <a:p>
            <a:pPr algn="ctr"/>
            <a:r>
              <a:rPr lang="fr-FR" sz="3200" b="1">
                <a:solidFill>
                  <a:schemeClr val="bg1"/>
                </a:solidFill>
                <a:latin typeface="Montserrat" panose="00000500000000000000" pitchFamily="2" charset="0"/>
              </a:rPr>
              <a:t>APPLIC</a:t>
            </a:r>
          </a:p>
        </p:txBody>
      </p:sp>
      <p:sp>
        <p:nvSpPr>
          <p:cNvPr id="36" name="ZoneTexte 35">
            <a:extLst>
              <a:ext uri="{FF2B5EF4-FFF2-40B4-BE49-F238E27FC236}">
                <a16:creationId xmlns:a16="http://schemas.microsoft.com/office/drawing/2014/main" id="{1525DA81-BFA0-4F1F-B78F-08756D67C435}"/>
              </a:ext>
            </a:extLst>
          </p:cNvPr>
          <p:cNvSpPr txBox="1"/>
          <p:nvPr userDrawn="1"/>
        </p:nvSpPr>
        <p:spPr>
          <a:xfrm>
            <a:off x="-1810" y="6597968"/>
            <a:ext cx="4167409" cy="259751"/>
          </a:xfrm>
          <a:prstGeom prst="rect">
            <a:avLst/>
          </a:prstGeom>
          <a:noFill/>
        </p:spPr>
        <p:txBody>
          <a:bodyPr wrap="square" rtlCol="0">
            <a:spAutoFit/>
          </a:bodyPr>
          <a:lstStyle/>
          <a:p>
            <a:r>
              <a:rPr lang="fr-FR" sz="1088" err="1">
                <a:solidFill>
                  <a:schemeClr val="bg1"/>
                </a:solidFill>
                <a:latin typeface="Arial" panose="020B0604020202020204" pitchFamily="34" charset="0"/>
                <a:cs typeface="Arial" panose="020B0604020202020204" pitchFamily="34" charset="0"/>
              </a:rPr>
              <a:t>Rayonnance</a:t>
            </a:r>
            <a:r>
              <a:rPr lang="fr-FR" sz="1088">
                <a:solidFill>
                  <a:schemeClr val="bg1"/>
                </a:solidFill>
                <a:latin typeface="Arial" panose="020B0604020202020204" pitchFamily="34" charset="0"/>
                <a:cs typeface="Arial" panose="020B0604020202020204" pitchFamily="34" charset="0"/>
              </a:rPr>
              <a:t> - Solution Mobile ECMR et Suivi des livraisons </a:t>
            </a:r>
          </a:p>
        </p:txBody>
      </p:sp>
      <p:sp>
        <p:nvSpPr>
          <p:cNvPr id="37" name="bg object 16">
            <a:extLst>
              <a:ext uri="{FF2B5EF4-FFF2-40B4-BE49-F238E27FC236}">
                <a16:creationId xmlns:a16="http://schemas.microsoft.com/office/drawing/2014/main" id="{DD0A2D5B-6725-4980-B90D-7D605B9EFB47}"/>
              </a:ext>
            </a:extLst>
          </p:cNvPr>
          <p:cNvSpPr/>
          <p:nvPr userDrawn="1"/>
        </p:nvSpPr>
        <p:spPr>
          <a:xfrm>
            <a:off x="0" y="6606272"/>
            <a:ext cx="12190552" cy="249329"/>
          </a:xfrm>
          <a:custGeom>
            <a:avLst/>
            <a:gdLst/>
            <a:ahLst/>
            <a:cxnLst/>
            <a:rect l="l" t="t" r="r" b="b"/>
            <a:pathLst>
              <a:path w="10692130" h="274954">
                <a:moveTo>
                  <a:pt x="0" y="274764"/>
                </a:moveTo>
                <a:lnTo>
                  <a:pt x="10692003" y="274764"/>
                </a:lnTo>
                <a:lnTo>
                  <a:pt x="10692003" y="0"/>
                </a:lnTo>
                <a:lnTo>
                  <a:pt x="0" y="0"/>
                </a:lnTo>
                <a:lnTo>
                  <a:pt x="0" y="274764"/>
                </a:lnTo>
                <a:close/>
              </a:path>
            </a:pathLst>
          </a:custGeom>
          <a:solidFill>
            <a:srgbClr val="4459A3"/>
          </a:solidFill>
        </p:spPr>
        <p:txBody>
          <a:bodyPr wrap="square" lIns="0" tIns="0" rIns="0" bIns="0" rtlCol="0"/>
          <a:lstStyle/>
          <a:p>
            <a:endParaRPr sz="1632"/>
          </a:p>
        </p:txBody>
      </p:sp>
      <p:sp>
        <p:nvSpPr>
          <p:cNvPr id="38" name="ZoneTexte 37">
            <a:extLst>
              <a:ext uri="{FF2B5EF4-FFF2-40B4-BE49-F238E27FC236}">
                <a16:creationId xmlns:a16="http://schemas.microsoft.com/office/drawing/2014/main" id="{B742BD68-1A50-4259-87E4-0CAFAD824985}"/>
              </a:ext>
            </a:extLst>
          </p:cNvPr>
          <p:cNvSpPr txBox="1"/>
          <p:nvPr userDrawn="1"/>
        </p:nvSpPr>
        <p:spPr>
          <a:xfrm>
            <a:off x="1069248" y="6611314"/>
            <a:ext cx="4167409" cy="259751"/>
          </a:xfrm>
          <a:prstGeom prst="rect">
            <a:avLst/>
          </a:prstGeom>
          <a:noFill/>
        </p:spPr>
        <p:txBody>
          <a:bodyPr wrap="square" rtlCol="0">
            <a:spAutoFit/>
          </a:bodyPr>
          <a:lstStyle/>
          <a:p>
            <a:r>
              <a:rPr lang="fr-FR" sz="1088">
                <a:solidFill>
                  <a:schemeClr val="bg1"/>
                </a:solidFill>
                <a:latin typeface="Arial" panose="020B0604020202020204" pitchFamily="34" charset="0"/>
                <a:cs typeface="Arial" panose="020B0604020202020204" pitchFamily="34" charset="0"/>
              </a:rPr>
              <a:t>Projet Chauffeurs –  DS Restauration</a:t>
            </a:r>
          </a:p>
        </p:txBody>
      </p:sp>
      <p:sp>
        <p:nvSpPr>
          <p:cNvPr id="3" name="Rectangle 2">
            <a:extLst>
              <a:ext uri="{FF2B5EF4-FFF2-40B4-BE49-F238E27FC236}">
                <a16:creationId xmlns:a16="http://schemas.microsoft.com/office/drawing/2014/main" id="{07F8F275-5189-7DF8-3433-2701F1D93F92}"/>
              </a:ext>
            </a:extLst>
          </p:cNvPr>
          <p:cNvSpPr/>
          <p:nvPr userDrawn="1"/>
        </p:nvSpPr>
        <p:spPr>
          <a:xfrm>
            <a:off x="-1811" y="6485357"/>
            <a:ext cx="1062430" cy="3857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Holder 2">
            <a:extLst>
              <a:ext uri="{FF2B5EF4-FFF2-40B4-BE49-F238E27FC236}">
                <a16:creationId xmlns:a16="http://schemas.microsoft.com/office/drawing/2014/main" id="{7EBC3562-90FD-8B93-10D6-8AE1AA898258}"/>
              </a:ext>
            </a:extLst>
          </p:cNvPr>
          <p:cNvSpPr>
            <a:spLocks noGrp="1"/>
          </p:cNvSpPr>
          <p:nvPr>
            <p:ph type="ctrTitle"/>
          </p:nvPr>
        </p:nvSpPr>
        <p:spPr>
          <a:xfrm>
            <a:off x="1424720" y="236198"/>
            <a:ext cx="8307488" cy="326436"/>
          </a:xfrm>
          <a:prstGeom prst="rect">
            <a:avLst/>
          </a:prstGeom>
        </p:spPr>
        <p:txBody>
          <a:bodyPr wrap="square" lIns="0" tIns="0" rIns="0" bIns="0">
            <a:spAutoFit/>
          </a:bodyPr>
          <a:lstStyle>
            <a:lvl1pPr>
              <a:defRPr sz="2357">
                <a:solidFill>
                  <a:schemeClr val="bg1"/>
                </a:solidFill>
                <a:latin typeface="Arial" panose="020B0604020202020204" pitchFamily="34" charset="0"/>
                <a:cs typeface="Arial" panose="020B0604020202020204" pitchFamily="34" charset="0"/>
              </a:defRPr>
            </a:lvl1pPr>
          </a:lstStyle>
          <a:p>
            <a:endParaRPr/>
          </a:p>
        </p:txBody>
      </p:sp>
      <p:pic>
        <p:nvPicPr>
          <p:cNvPr id="7" name="Image 6">
            <a:extLst>
              <a:ext uri="{FF2B5EF4-FFF2-40B4-BE49-F238E27FC236}">
                <a16:creationId xmlns:a16="http://schemas.microsoft.com/office/drawing/2014/main" id="{D6026621-69D6-87EE-C350-27F9A3A44242}"/>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76495" y="71120"/>
            <a:ext cx="656588" cy="656588"/>
          </a:xfrm>
          <a:prstGeom prst="rect">
            <a:avLst/>
          </a:prstGeom>
        </p:spPr>
      </p:pic>
      <p:sp>
        <p:nvSpPr>
          <p:cNvPr id="33" name="Holder 6">
            <a:extLst>
              <a:ext uri="{FF2B5EF4-FFF2-40B4-BE49-F238E27FC236}">
                <a16:creationId xmlns:a16="http://schemas.microsoft.com/office/drawing/2014/main" id="{802405B2-FD85-66A9-B2B9-86875ABBDDAC}"/>
              </a:ext>
            </a:extLst>
          </p:cNvPr>
          <p:cNvSpPr txBox="1">
            <a:spLocks/>
          </p:cNvSpPr>
          <p:nvPr userDrawn="1"/>
        </p:nvSpPr>
        <p:spPr>
          <a:xfrm rot="10800000" flipV="1">
            <a:off x="11595065" y="6442131"/>
            <a:ext cx="493276" cy="577610"/>
          </a:xfrm>
          <a:prstGeom prst="rect">
            <a:avLst/>
          </a:prstGeom>
        </p:spPr>
        <p:txBody>
          <a:bodyPr vert="horz" lIns="0" tIns="0" rIns="0" bIns="0" rtlCol="0" anchor="ctr"/>
          <a:lstStyle>
            <a:defPPr>
              <a:defRPr lang="fr-FR"/>
            </a:defPPr>
            <a:lvl1pPr marL="0" algn="r" defTabSz="914400" rtl="0" eaLnBrk="1" latinLnBrk="0" hangingPunct="1">
              <a:defRPr sz="900"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708">
              <a:spcBef>
                <a:spcPts val="3"/>
              </a:spcBef>
            </a:pPr>
            <a:fld id="{81D60167-4931-47E6-BA6A-407CBD079E47}" type="slidenum">
              <a:rPr lang="fr-FR" smtClean="0"/>
              <a:pPr marL="36708">
                <a:spcBef>
                  <a:spcPts val="3"/>
                </a:spcBef>
              </a:pPr>
              <a:t>‹N°›</a:t>
            </a:fld>
            <a:endParaRPr lang="fr-FR"/>
          </a:p>
        </p:txBody>
      </p:sp>
      <p:pic>
        <p:nvPicPr>
          <p:cNvPr id="4" name="Image 3" descr="Le groupe Au Forum du Bâtiment - Plus Proche, plus Pro">
            <a:extLst>
              <a:ext uri="{FF2B5EF4-FFF2-40B4-BE49-F238E27FC236}">
                <a16:creationId xmlns:a16="http://schemas.microsoft.com/office/drawing/2014/main" id="{D7355FA9-4EAD-ED7A-1EBC-963C5A301AD5}"/>
              </a:ext>
            </a:extLst>
          </p:cNvPr>
          <p:cNvPicPr>
            <a:picLocks noChangeAspect="1"/>
          </p:cNvPicPr>
          <p:nvPr userDrawn="1"/>
        </p:nvPicPr>
        <p:blipFill>
          <a:blip r:embed="rId17"/>
          <a:stretch>
            <a:fillRect/>
          </a:stretch>
        </p:blipFill>
        <p:spPr>
          <a:xfrm>
            <a:off x="34801" y="6593092"/>
            <a:ext cx="698769" cy="246909"/>
          </a:xfrm>
          <a:prstGeom prst="rect">
            <a:avLst/>
          </a:prstGeom>
        </p:spPr>
      </p:pic>
    </p:spTree>
    <p:extLst>
      <p:ext uri="{BB962C8B-B14F-4D97-AF65-F5344CB8AC3E}">
        <p14:creationId xmlns:p14="http://schemas.microsoft.com/office/powerpoint/2010/main" val="1144257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37" name="bg object 16">
            <a:extLst>
              <a:ext uri="{FF2B5EF4-FFF2-40B4-BE49-F238E27FC236}">
                <a16:creationId xmlns:a16="http://schemas.microsoft.com/office/drawing/2014/main" id="{665477B7-7041-FA4D-A492-75E62B1B274C}"/>
              </a:ext>
            </a:extLst>
          </p:cNvPr>
          <p:cNvSpPr/>
          <p:nvPr userDrawn="1"/>
        </p:nvSpPr>
        <p:spPr>
          <a:xfrm>
            <a:off x="0" y="6606269"/>
            <a:ext cx="12190552" cy="249329"/>
          </a:xfrm>
          <a:custGeom>
            <a:avLst/>
            <a:gdLst/>
            <a:ahLst/>
            <a:cxnLst/>
            <a:rect l="l" t="t" r="r" b="b"/>
            <a:pathLst>
              <a:path w="10692130" h="274954">
                <a:moveTo>
                  <a:pt x="0" y="274764"/>
                </a:moveTo>
                <a:lnTo>
                  <a:pt x="10692003" y="274764"/>
                </a:lnTo>
                <a:lnTo>
                  <a:pt x="10692003" y="0"/>
                </a:lnTo>
                <a:lnTo>
                  <a:pt x="0" y="0"/>
                </a:lnTo>
                <a:lnTo>
                  <a:pt x="0" y="274764"/>
                </a:lnTo>
                <a:close/>
              </a:path>
            </a:pathLst>
          </a:custGeom>
          <a:solidFill>
            <a:srgbClr val="4459A3"/>
          </a:solidFill>
        </p:spPr>
        <p:txBody>
          <a:bodyPr wrap="square" lIns="0" tIns="0" rIns="0" bIns="0" rtlCol="0"/>
          <a:lstStyle/>
          <a:p>
            <a:endParaRPr sz="1632"/>
          </a:p>
        </p:txBody>
      </p:sp>
      <p:sp>
        <p:nvSpPr>
          <p:cNvPr id="6" name="Holder 6"/>
          <p:cNvSpPr>
            <a:spLocks noGrp="1"/>
          </p:cNvSpPr>
          <p:nvPr>
            <p:ph type="sldNum" sz="quarter" idx="7"/>
          </p:nvPr>
        </p:nvSpPr>
        <p:spPr>
          <a:xfrm>
            <a:off x="11830005" y="6643611"/>
            <a:ext cx="267152" cy="163532"/>
          </a:xfrm>
          <a:prstGeom prst="rect">
            <a:avLst/>
          </a:prstGeom>
        </p:spPr>
        <p:txBody>
          <a:bodyPr lIns="0" tIns="0" rIns="0" bIns="0"/>
          <a:lstStyle>
            <a:lvl1pPr>
              <a:defRPr sz="907" b="1" i="0">
                <a:solidFill>
                  <a:schemeClr val="bg1"/>
                </a:solidFill>
                <a:latin typeface="Arial"/>
                <a:cs typeface="Arial"/>
              </a:defRPr>
            </a:lvl1pPr>
          </a:lstStyle>
          <a:p>
            <a:pPr marL="48945">
              <a:spcBef>
                <a:spcPts val="4"/>
              </a:spcBef>
            </a:pPr>
            <a:fld id="{81D60167-4931-47E6-BA6A-407CBD079E47}" type="slidenum">
              <a:rPr lang="fr-FR" smtClean="0"/>
              <a:pPr marL="48945">
                <a:spcBef>
                  <a:spcPts val="4"/>
                </a:spcBef>
              </a:pPr>
              <a:t>‹N°›</a:t>
            </a:fld>
            <a:endParaRPr lang="fr-FR"/>
          </a:p>
        </p:txBody>
      </p:sp>
      <p:sp>
        <p:nvSpPr>
          <p:cNvPr id="7" name="bg object 17">
            <a:extLst>
              <a:ext uri="{FF2B5EF4-FFF2-40B4-BE49-F238E27FC236}">
                <a16:creationId xmlns:a16="http://schemas.microsoft.com/office/drawing/2014/main" id="{B30FC54B-9769-4649-8D92-C5CAEB2F332B}"/>
              </a:ext>
            </a:extLst>
          </p:cNvPr>
          <p:cNvSpPr/>
          <p:nvPr userDrawn="1"/>
        </p:nvSpPr>
        <p:spPr>
          <a:xfrm>
            <a:off x="-1809" y="2401"/>
            <a:ext cx="1062431" cy="6600609"/>
          </a:xfrm>
          <a:custGeom>
            <a:avLst/>
            <a:gdLst/>
            <a:ahLst/>
            <a:cxnLst/>
            <a:rect l="l" t="t" r="r" b="b"/>
            <a:pathLst>
              <a:path w="3299460" h="7279005">
                <a:moveTo>
                  <a:pt x="3299294" y="0"/>
                </a:moveTo>
                <a:lnTo>
                  <a:pt x="0" y="0"/>
                </a:lnTo>
                <a:lnTo>
                  <a:pt x="0" y="7278890"/>
                </a:lnTo>
                <a:lnTo>
                  <a:pt x="3299294" y="7278890"/>
                </a:lnTo>
                <a:lnTo>
                  <a:pt x="3299294" y="0"/>
                </a:lnTo>
                <a:close/>
              </a:path>
            </a:pathLst>
          </a:custGeom>
          <a:solidFill>
            <a:srgbClr val="EDEDEC"/>
          </a:solidFill>
        </p:spPr>
        <p:txBody>
          <a:bodyPr wrap="square" lIns="0" tIns="0" rIns="0" bIns="0" rtlCol="0"/>
          <a:lstStyle/>
          <a:p>
            <a:endParaRPr sz="1632"/>
          </a:p>
        </p:txBody>
      </p:sp>
      <p:sp>
        <p:nvSpPr>
          <p:cNvPr id="32" name="Rectangle 31">
            <a:extLst>
              <a:ext uri="{FF2B5EF4-FFF2-40B4-BE49-F238E27FC236}">
                <a16:creationId xmlns:a16="http://schemas.microsoft.com/office/drawing/2014/main" id="{44533D46-1174-4348-937C-FC16094278BB}"/>
              </a:ext>
            </a:extLst>
          </p:cNvPr>
          <p:cNvSpPr/>
          <p:nvPr userDrawn="1"/>
        </p:nvSpPr>
        <p:spPr>
          <a:xfrm>
            <a:off x="1754782" y="153934"/>
            <a:ext cx="8541145" cy="490964"/>
          </a:xfrm>
          <a:prstGeom prst="rect">
            <a:avLst/>
          </a:prstGeom>
          <a:solidFill>
            <a:srgbClr val="4459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grpSp>
        <p:nvGrpSpPr>
          <p:cNvPr id="39" name="Groupe 38">
            <a:extLst>
              <a:ext uri="{FF2B5EF4-FFF2-40B4-BE49-F238E27FC236}">
                <a16:creationId xmlns:a16="http://schemas.microsoft.com/office/drawing/2014/main" id="{E667B23F-B057-8A4B-B3AA-C0BA6E3B949E}"/>
              </a:ext>
            </a:extLst>
          </p:cNvPr>
          <p:cNvGrpSpPr/>
          <p:nvPr userDrawn="1"/>
        </p:nvGrpSpPr>
        <p:grpSpPr>
          <a:xfrm>
            <a:off x="10982097" y="153935"/>
            <a:ext cx="1048584" cy="465397"/>
            <a:chOff x="3986034" y="5896311"/>
            <a:chExt cx="2719381" cy="1207002"/>
          </a:xfrm>
        </p:grpSpPr>
        <p:sp>
          <p:nvSpPr>
            <p:cNvPr id="40" name="bg object 17">
              <a:extLst>
                <a:ext uri="{FF2B5EF4-FFF2-40B4-BE49-F238E27FC236}">
                  <a16:creationId xmlns:a16="http://schemas.microsoft.com/office/drawing/2014/main" id="{445994E0-FFE1-644D-A44D-0C198ADECD82}"/>
                </a:ext>
              </a:extLst>
            </p:cNvPr>
            <p:cNvSpPr/>
            <p:nvPr/>
          </p:nvSpPr>
          <p:spPr>
            <a:xfrm>
              <a:off x="3986043" y="6616569"/>
              <a:ext cx="138772" cy="217474"/>
            </a:xfrm>
            <a:prstGeom prst="rect">
              <a:avLst/>
            </a:prstGeom>
            <a:blipFill>
              <a:blip r:embed="rId2" cstate="print"/>
              <a:stretch>
                <a:fillRect/>
              </a:stretch>
            </a:blipFill>
          </p:spPr>
          <p:txBody>
            <a:bodyPr wrap="square" lIns="0" tIns="0" rIns="0" bIns="0" rtlCol="0"/>
            <a:lstStyle/>
            <a:p>
              <a:endParaRPr sz="1269"/>
            </a:p>
          </p:txBody>
        </p:sp>
        <p:sp>
          <p:nvSpPr>
            <p:cNvPr id="41" name="bg object 18">
              <a:extLst>
                <a:ext uri="{FF2B5EF4-FFF2-40B4-BE49-F238E27FC236}">
                  <a16:creationId xmlns:a16="http://schemas.microsoft.com/office/drawing/2014/main" id="{7339715A-FF76-C748-8DA8-723C20A40E42}"/>
                </a:ext>
              </a:extLst>
            </p:cNvPr>
            <p:cNvSpPr/>
            <p:nvPr/>
          </p:nvSpPr>
          <p:spPr>
            <a:xfrm>
              <a:off x="4147854" y="6616568"/>
              <a:ext cx="225323" cy="223443"/>
            </a:xfrm>
            <a:prstGeom prst="rect">
              <a:avLst/>
            </a:prstGeom>
            <a:blipFill>
              <a:blip r:embed="rId3" cstate="print"/>
              <a:stretch>
                <a:fillRect/>
              </a:stretch>
            </a:blipFill>
          </p:spPr>
          <p:txBody>
            <a:bodyPr wrap="square" lIns="0" tIns="0" rIns="0" bIns="0" rtlCol="0"/>
            <a:lstStyle/>
            <a:p>
              <a:endParaRPr sz="1269"/>
            </a:p>
          </p:txBody>
        </p:sp>
        <p:sp>
          <p:nvSpPr>
            <p:cNvPr id="42" name="bg object 19">
              <a:extLst>
                <a:ext uri="{FF2B5EF4-FFF2-40B4-BE49-F238E27FC236}">
                  <a16:creationId xmlns:a16="http://schemas.microsoft.com/office/drawing/2014/main" id="{C337CC34-8114-B14A-BCF7-C062F0A8C021}"/>
                </a:ext>
              </a:extLst>
            </p:cNvPr>
            <p:cNvSpPr/>
            <p:nvPr/>
          </p:nvSpPr>
          <p:spPr>
            <a:xfrm>
              <a:off x="4440222" y="6622363"/>
              <a:ext cx="222250" cy="295275"/>
            </a:xfrm>
            <a:custGeom>
              <a:avLst/>
              <a:gdLst/>
              <a:ahLst/>
              <a:cxnLst/>
              <a:rect l="l" t="t" r="r" b="b"/>
              <a:pathLst>
                <a:path w="222250" h="295275">
                  <a:moveTo>
                    <a:pt x="222253" y="0"/>
                  </a:moveTo>
                  <a:lnTo>
                    <a:pt x="197005" y="0"/>
                  </a:lnTo>
                  <a:lnTo>
                    <a:pt x="197005" y="164960"/>
                  </a:lnTo>
                  <a:lnTo>
                    <a:pt x="170760" y="171139"/>
                  </a:lnTo>
                  <a:lnTo>
                    <a:pt x="144226" y="175820"/>
                  </a:lnTo>
                  <a:lnTo>
                    <a:pt x="117465" y="178988"/>
                  </a:lnTo>
                  <a:lnTo>
                    <a:pt x="90541" y="180632"/>
                  </a:lnTo>
                  <a:lnTo>
                    <a:pt x="77720" y="180471"/>
                  </a:lnTo>
                  <a:lnTo>
                    <a:pt x="34168" y="156548"/>
                  </a:lnTo>
                  <a:lnTo>
                    <a:pt x="25149" y="119011"/>
                  </a:lnTo>
                  <a:lnTo>
                    <a:pt x="25149" y="0"/>
                  </a:lnTo>
                  <a:lnTo>
                    <a:pt x="67" y="0"/>
                  </a:lnTo>
                  <a:lnTo>
                    <a:pt x="0" y="135754"/>
                  </a:lnTo>
                  <a:lnTo>
                    <a:pt x="20920" y="182206"/>
                  </a:lnTo>
                  <a:lnTo>
                    <a:pt x="70285" y="203222"/>
                  </a:lnTo>
                  <a:lnTo>
                    <a:pt x="88497" y="203517"/>
                  </a:lnTo>
                  <a:lnTo>
                    <a:pt x="115972" y="201485"/>
                  </a:lnTo>
                  <a:lnTo>
                    <a:pt x="143261" y="197875"/>
                  </a:lnTo>
                  <a:lnTo>
                    <a:pt x="170294" y="192698"/>
                  </a:lnTo>
                  <a:lnTo>
                    <a:pt x="197005" y="185966"/>
                  </a:lnTo>
                  <a:lnTo>
                    <a:pt x="197005" y="199288"/>
                  </a:lnTo>
                  <a:lnTo>
                    <a:pt x="183777" y="245338"/>
                  </a:lnTo>
                  <a:lnTo>
                    <a:pt x="138073" y="269444"/>
                  </a:lnTo>
                  <a:lnTo>
                    <a:pt x="93526" y="272046"/>
                  </a:lnTo>
                  <a:lnTo>
                    <a:pt x="73061" y="271859"/>
                  </a:lnTo>
                  <a:lnTo>
                    <a:pt x="52616" y="271089"/>
                  </a:lnTo>
                  <a:lnTo>
                    <a:pt x="32204" y="269741"/>
                  </a:lnTo>
                  <a:lnTo>
                    <a:pt x="11839" y="267817"/>
                  </a:lnTo>
                  <a:lnTo>
                    <a:pt x="11839" y="291325"/>
                  </a:lnTo>
                  <a:lnTo>
                    <a:pt x="30030" y="292777"/>
                  </a:lnTo>
                  <a:lnTo>
                    <a:pt x="49106" y="293978"/>
                  </a:lnTo>
                  <a:lnTo>
                    <a:pt x="68713" y="294795"/>
                  </a:lnTo>
                  <a:lnTo>
                    <a:pt x="88497" y="295097"/>
                  </a:lnTo>
                  <a:lnTo>
                    <a:pt x="118607" y="294443"/>
                  </a:lnTo>
                  <a:lnTo>
                    <a:pt x="171873" y="284317"/>
                  </a:lnTo>
                  <a:lnTo>
                    <a:pt x="207171" y="256911"/>
                  </a:lnTo>
                  <a:lnTo>
                    <a:pt x="220852" y="220573"/>
                  </a:lnTo>
                  <a:lnTo>
                    <a:pt x="222253" y="197878"/>
                  </a:lnTo>
                  <a:lnTo>
                    <a:pt x="222253" y="0"/>
                  </a:lnTo>
                  <a:close/>
                </a:path>
              </a:pathLst>
            </a:custGeom>
            <a:solidFill>
              <a:srgbClr val="4357A7"/>
            </a:solidFill>
          </p:spPr>
          <p:txBody>
            <a:bodyPr wrap="square" lIns="0" tIns="0" rIns="0" bIns="0" rtlCol="0"/>
            <a:lstStyle/>
            <a:p>
              <a:endParaRPr sz="1269"/>
            </a:p>
          </p:txBody>
        </p:sp>
        <p:sp>
          <p:nvSpPr>
            <p:cNvPr id="43" name="bg object 20">
              <a:extLst>
                <a:ext uri="{FF2B5EF4-FFF2-40B4-BE49-F238E27FC236}">
                  <a16:creationId xmlns:a16="http://schemas.microsoft.com/office/drawing/2014/main" id="{858AB17F-A3F8-E548-8640-12DA220636DD}"/>
                </a:ext>
              </a:extLst>
            </p:cNvPr>
            <p:cNvSpPr/>
            <p:nvPr/>
          </p:nvSpPr>
          <p:spPr>
            <a:xfrm>
              <a:off x="4720651" y="6616872"/>
              <a:ext cx="269875" cy="223520"/>
            </a:xfrm>
            <a:custGeom>
              <a:avLst/>
              <a:gdLst/>
              <a:ahLst/>
              <a:cxnLst/>
              <a:rect l="l" t="t" r="r" b="b"/>
              <a:pathLst>
                <a:path w="269875" h="223520">
                  <a:moveTo>
                    <a:pt x="135001" y="0"/>
                  </a:moveTo>
                  <a:lnTo>
                    <a:pt x="81202" y="4822"/>
                  </a:lnTo>
                  <a:lnTo>
                    <a:pt x="38100" y="22580"/>
                  </a:lnTo>
                  <a:lnTo>
                    <a:pt x="8877" y="59778"/>
                  </a:lnTo>
                  <a:lnTo>
                    <a:pt x="0" y="111798"/>
                  </a:lnTo>
                  <a:lnTo>
                    <a:pt x="2138" y="139515"/>
                  </a:lnTo>
                  <a:lnTo>
                    <a:pt x="20702" y="184373"/>
                  </a:lnTo>
                  <a:lnTo>
                    <a:pt x="60767" y="211748"/>
                  </a:lnTo>
                  <a:lnTo>
                    <a:pt x="109478" y="223054"/>
                  </a:lnTo>
                  <a:lnTo>
                    <a:pt x="134696" y="223126"/>
                  </a:lnTo>
                  <a:lnTo>
                    <a:pt x="159948" y="223111"/>
                  </a:lnTo>
                  <a:lnTo>
                    <a:pt x="184769" y="219305"/>
                  </a:lnTo>
                  <a:lnTo>
                    <a:pt x="208737" y="211805"/>
                  </a:lnTo>
                  <a:lnTo>
                    <a:pt x="231432" y="200710"/>
                  </a:lnTo>
                  <a:lnTo>
                    <a:pt x="134696" y="200710"/>
                  </a:lnTo>
                  <a:lnTo>
                    <a:pt x="113657" y="200595"/>
                  </a:lnTo>
                  <a:lnTo>
                    <a:pt x="73209" y="190536"/>
                  </a:lnTo>
                  <a:lnTo>
                    <a:pt x="41869" y="168106"/>
                  </a:lnTo>
                  <a:lnTo>
                    <a:pt x="26187" y="109918"/>
                  </a:lnTo>
                  <a:lnTo>
                    <a:pt x="27906" y="87215"/>
                  </a:lnTo>
                  <a:lnTo>
                    <a:pt x="52984" y="41084"/>
                  </a:lnTo>
                  <a:lnTo>
                    <a:pt x="108850" y="23328"/>
                  </a:lnTo>
                  <a:lnTo>
                    <a:pt x="230782" y="22263"/>
                  </a:lnTo>
                  <a:lnTo>
                    <a:pt x="208806" y="11526"/>
                  </a:lnTo>
                  <a:lnTo>
                    <a:pt x="184921" y="4013"/>
                  </a:lnTo>
                  <a:lnTo>
                    <a:pt x="160183" y="138"/>
                  </a:lnTo>
                  <a:lnTo>
                    <a:pt x="135001" y="0"/>
                  </a:lnTo>
                  <a:close/>
                </a:path>
                <a:path w="269875" h="223520">
                  <a:moveTo>
                    <a:pt x="230782" y="22263"/>
                  </a:moveTo>
                  <a:lnTo>
                    <a:pt x="134696" y="22263"/>
                  </a:lnTo>
                  <a:lnTo>
                    <a:pt x="155184" y="22330"/>
                  </a:lnTo>
                  <a:lnTo>
                    <a:pt x="175307" y="25490"/>
                  </a:lnTo>
                  <a:lnTo>
                    <a:pt x="213080" y="40766"/>
                  </a:lnTo>
                  <a:lnTo>
                    <a:pt x="241153" y="90385"/>
                  </a:lnTo>
                  <a:lnTo>
                    <a:pt x="242874" y="113525"/>
                  </a:lnTo>
                  <a:lnTo>
                    <a:pt x="241205" y="136162"/>
                  </a:lnTo>
                  <a:lnTo>
                    <a:pt x="216382" y="181902"/>
                  </a:lnTo>
                  <a:lnTo>
                    <a:pt x="160532" y="199643"/>
                  </a:lnTo>
                  <a:lnTo>
                    <a:pt x="134696" y="200710"/>
                  </a:lnTo>
                  <a:lnTo>
                    <a:pt x="231432" y="200710"/>
                  </a:lnTo>
                  <a:lnTo>
                    <a:pt x="248901" y="184053"/>
                  </a:lnTo>
                  <a:lnTo>
                    <a:pt x="260723" y="163210"/>
                  </a:lnTo>
                  <a:lnTo>
                    <a:pt x="267427" y="138810"/>
                  </a:lnTo>
                  <a:lnTo>
                    <a:pt x="269520" y="111798"/>
                  </a:lnTo>
                  <a:lnTo>
                    <a:pt x="269425" y="109918"/>
                  </a:lnTo>
                  <a:lnTo>
                    <a:pt x="267470" y="84227"/>
                  </a:lnTo>
                  <a:lnTo>
                    <a:pt x="260837" y="59972"/>
                  </a:lnTo>
                  <a:lnTo>
                    <a:pt x="249029" y="39246"/>
                  </a:lnTo>
                  <a:lnTo>
                    <a:pt x="231432" y="22580"/>
                  </a:lnTo>
                  <a:lnTo>
                    <a:pt x="230782" y="22263"/>
                  </a:lnTo>
                  <a:close/>
                </a:path>
              </a:pathLst>
            </a:custGeom>
            <a:solidFill>
              <a:srgbClr val="4357A7"/>
            </a:solidFill>
          </p:spPr>
          <p:txBody>
            <a:bodyPr wrap="square" lIns="0" tIns="0" rIns="0" bIns="0" rtlCol="0"/>
            <a:lstStyle/>
            <a:p>
              <a:endParaRPr sz="1269"/>
            </a:p>
          </p:txBody>
        </p:sp>
        <p:sp>
          <p:nvSpPr>
            <p:cNvPr id="44" name="bg object 21">
              <a:extLst>
                <a:ext uri="{FF2B5EF4-FFF2-40B4-BE49-F238E27FC236}">
                  <a16:creationId xmlns:a16="http://schemas.microsoft.com/office/drawing/2014/main" id="{14DD6440-E0EE-EF40-B2E1-1E08158A9DE3}"/>
                </a:ext>
              </a:extLst>
            </p:cNvPr>
            <p:cNvSpPr/>
            <p:nvPr/>
          </p:nvSpPr>
          <p:spPr>
            <a:xfrm>
              <a:off x="5048368" y="6616569"/>
              <a:ext cx="231432" cy="217474"/>
            </a:xfrm>
            <a:prstGeom prst="rect">
              <a:avLst/>
            </a:prstGeom>
            <a:blipFill>
              <a:blip r:embed="rId4" cstate="print"/>
              <a:stretch>
                <a:fillRect/>
              </a:stretch>
            </a:blipFill>
          </p:spPr>
          <p:txBody>
            <a:bodyPr wrap="square" lIns="0" tIns="0" rIns="0" bIns="0" rtlCol="0"/>
            <a:lstStyle/>
            <a:p>
              <a:endParaRPr sz="1269"/>
            </a:p>
          </p:txBody>
        </p:sp>
        <p:sp>
          <p:nvSpPr>
            <p:cNvPr id="45" name="bg object 22">
              <a:extLst>
                <a:ext uri="{FF2B5EF4-FFF2-40B4-BE49-F238E27FC236}">
                  <a16:creationId xmlns:a16="http://schemas.microsoft.com/office/drawing/2014/main" id="{37BF1D64-26C8-3F49-AB92-37E3FFABD48D}"/>
                </a:ext>
              </a:extLst>
            </p:cNvPr>
            <p:cNvSpPr/>
            <p:nvPr/>
          </p:nvSpPr>
          <p:spPr>
            <a:xfrm>
              <a:off x="5639341" y="6616568"/>
              <a:ext cx="224701" cy="223443"/>
            </a:xfrm>
            <a:prstGeom prst="rect">
              <a:avLst/>
            </a:prstGeom>
            <a:blipFill>
              <a:blip r:embed="rId5" cstate="print"/>
              <a:stretch>
                <a:fillRect/>
              </a:stretch>
            </a:blipFill>
          </p:spPr>
          <p:txBody>
            <a:bodyPr wrap="square" lIns="0" tIns="0" rIns="0" bIns="0" rtlCol="0"/>
            <a:lstStyle/>
            <a:p>
              <a:endParaRPr sz="1269"/>
            </a:p>
          </p:txBody>
        </p:sp>
        <p:sp>
          <p:nvSpPr>
            <p:cNvPr id="46" name="bg object 23">
              <a:extLst>
                <a:ext uri="{FF2B5EF4-FFF2-40B4-BE49-F238E27FC236}">
                  <a16:creationId xmlns:a16="http://schemas.microsoft.com/office/drawing/2014/main" id="{9741F8F5-6B07-D445-8FEF-18BBCF9EF594}"/>
                </a:ext>
              </a:extLst>
            </p:cNvPr>
            <p:cNvSpPr/>
            <p:nvPr/>
          </p:nvSpPr>
          <p:spPr>
            <a:xfrm>
              <a:off x="5352402" y="6616569"/>
              <a:ext cx="231584" cy="217474"/>
            </a:xfrm>
            <a:prstGeom prst="rect">
              <a:avLst/>
            </a:prstGeom>
            <a:blipFill>
              <a:blip r:embed="rId6" cstate="print"/>
              <a:stretch>
                <a:fillRect/>
              </a:stretch>
            </a:blipFill>
          </p:spPr>
          <p:txBody>
            <a:bodyPr wrap="square" lIns="0" tIns="0" rIns="0" bIns="0" rtlCol="0"/>
            <a:lstStyle/>
            <a:p>
              <a:endParaRPr sz="1269"/>
            </a:p>
          </p:txBody>
        </p:sp>
        <p:sp>
          <p:nvSpPr>
            <p:cNvPr id="47" name="bg object 24">
              <a:extLst>
                <a:ext uri="{FF2B5EF4-FFF2-40B4-BE49-F238E27FC236}">
                  <a16:creationId xmlns:a16="http://schemas.microsoft.com/office/drawing/2014/main" id="{6705A84F-DB97-354D-A97E-06E616209BF6}"/>
                </a:ext>
              </a:extLst>
            </p:cNvPr>
            <p:cNvSpPr/>
            <p:nvPr/>
          </p:nvSpPr>
          <p:spPr>
            <a:xfrm>
              <a:off x="5937261" y="6616569"/>
              <a:ext cx="231432" cy="217474"/>
            </a:xfrm>
            <a:prstGeom prst="rect">
              <a:avLst/>
            </a:prstGeom>
            <a:blipFill>
              <a:blip r:embed="rId7" cstate="print"/>
              <a:stretch>
                <a:fillRect/>
              </a:stretch>
            </a:blipFill>
          </p:spPr>
          <p:txBody>
            <a:bodyPr wrap="square" lIns="0" tIns="0" rIns="0" bIns="0" rtlCol="0"/>
            <a:lstStyle/>
            <a:p>
              <a:endParaRPr sz="1269"/>
            </a:p>
          </p:txBody>
        </p:sp>
        <p:sp>
          <p:nvSpPr>
            <p:cNvPr id="48" name="bg object 25">
              <a:extLst>
                <a:ext uri="{FF2B5EF4-FFF2-40B4-BE49-F238E27FC236}">
                  <a16:creationId xmlns:a16="http://schemas.microsoft.com/office/drawing/2014/main" id="{9320EBCF-6625-494E-991F-B2DF0FD06A6F}"/>
                </a:ext>
              </a:extLst>
            </p:cNvPr>
            <p:cNvSpPr/>
            <p:nvPr/>
          </p:nvSpPr>
          <p:spPr>
            <a:xfrm>
              <a:off x="6224044" y="6616405"/>
              <a:ext cx="202895" cy="223596"/>
            </a:xfrm>
            <a:prstGeom prst="rect">
              <a:avLst/>
            </a:prstGeom>
            <a:blipFill>
              <a:blip r:embed="rId8" cstate="print"/>
              <a:stretch>
                <a:fillRect/>
              </a:stretch>
            </a:blipFill>
          </p:spPr>
          <p:txBody>
            <a:bodyPr wrap="square" lIns="0" tIns="0" rIns="0" bIns="0" rtlCol="0"/>
            <a:lstStyle/>
            <a:p>
              <a:endParaRPr sz="1269"/>
            </a:p>
          </p:txBody>
        </p:sp>
        <p:sp>
          <p:nvSpPr>
            <p:cNvPr id="49" name="bg object 26">
              <a:extLst>
                <a:ext uri="{FF2B5EF4-FFF2-40B4-BE49-F238E27FC236}">
                  <a16:creationId xmlns:a16="http://schemas.microsoft.com/office/drawing/2014/main" id="{3D336713-468B-2B43-B5C9-2CFBFF4E1DFA}"/>
                </a:ext>
              </a:extLst>
            </p:cNvPr>
            <p:cNvSpPr/>
            <p:nvPr/>
          </p:nvSpPr>
          <p:spPr>
            <a:xfrm>
              <a:off x="6461753" y="6616560"/>
              <a:ext cx="243662" cy="223443"/>
            </a:xfrm>
            <a:prstGeom prst="rect">
              <a:avLst/>
            </a:prstGeom>
            <a:blipFill>
              <a:blip r:embed="rId9" cstate="print"/>
              <a:stretch>
                <a:fillRect/>
              </a:stretch>
            </a:blipFill>
          </p:spPr>
          <p:txBody>
            <a:bodyPr wrap="square" lIns="0" tIns="0" rIns="0" bIns="0" rtlCol="0"/>
            <a:lstStyle/>
            <a:p>
              <a:endParaRPr sz="1269"/>
            </a:p>
          </p:txBody>
        </p:sp>
        <p:sp>
          <p:nvSpPr>
            <p:cNvPr id="50" name="bg object 27">
              <a:extLst>
                <a:ext uri="{FF2B5EF4-FFF2-40B4-BE49-F238E27FC236}">
                  <a16:creationId xmlns:a16="http://schemas.microsoft.com/office/drawing/2014/main" id="{1E764D85-E046-784B-90B5-F77FBABDB2E9}"/>
                </a:ext>
              </a:extLst>
            </p:cNvPr>
            <p:cNvSpPr/>
            <p:nvPr/>
          </p:nvSpPr>
          <p:spPr>
            <a:xfrm>
              <a:off x="3986034" y="6956628"/>
              <a:ext cx="601980" cy="146685"/>
            </a:xfrm>
            <a:custGeom>
              <a:avLst/>
              <a:gdLst/>
              <a:ahLst/>
              <a:cxnLst/>
              <a:rect l="l" t="t" r="r" b="b"/>
              <a:pathLst>
                <a:path w="601979" h="146684">
                  <a:moveTo>
                    <a:pt x="101320" y="100990"/>
                  </a:moveTo>
                  <a:lnTo>
                    <a:pt x="65024" y="73825"/>
                  </a:lnTo>
                  <a:lnTo>
                    <a:pt x="46609" y="69291"/>
                  </a:lnTo>
                  <a:lnTo>
                    <a:pt x="39903" y="67398"/>
                  </a:lnTo>
                  <a:lnTo>
                    <a:pt x="29921" y="63893"/>
                  </a:lnTo>
                  <a:lnTo>
                    <a:pt x="25768" y="61366"/>
                  </a:lnTo>
                  <a:lnTo>
                    <a:pt x="19164" y="54749"/>
                  </a:lnTo>
                  <a:lnTo>
                    <a:pt x="17500" y="50368"/>
                  </a:lnTo>
                  <a:lnTo>
                    <a:pt x="17500" y="37655"/>
                  </a:lnTo>
                  <a:lnTo>
                    <a:pt x="53479" y="20231"/>
                  </a:lnTo>
                  <a:lnTo>
                    <a:pt x="59702" y="20231"/>
                  </a:lnTo>
                  <a:lnTo>
                    <a:pt x="66065" y="21170"/>
                  </a:lnTo>
                  <a:lnTo>
                    <a:pt x="79006" y="24917"/>
                  </a:lnTo>
                  <a:lnTo>
                    <a:pt x="85115" y="27749"/>
                  </a:lnTo>
                  <a:lnTo>
                    <a:pt x="90817" y="31508"/>
                  </a:lnTo>
                  <a:lnTo>
                    <a:pt x="95694" y="20040"/>
                  </a:lnTo>
                  <a:lnTo>
                    <a:pt x="90246" y="16281"/>
                  </a:lnTo>
                  <a:lnTo>
                    <a:pt x="83794" y="13322"/>
                  </a:lnTo>
                  <a:lnTo>
                    <a:pt x="68872" y="9042"/>
                  </a:lnTo>
                  <a:lnTo>
                    <a:pt x="61264" y="7962"/>
                  </a:lnTo>
                  <a:lnTo>
                    <a:pt x="53479" y="7962"/>
                  </a:lnTo>
                  <a:lnTo>
                    <a:pt x="12382" y="20904"/>
                  </a:lnTo>
                  <a:lnTo>
                    <a:pt x="3314" y="38430"/>
                  </a:lnTo>
                  <a:lnTo>
                    <a:pt x="3314" y="53746"/>
                  </a:lnTo>
                  <a:lnTo>
                    <a:pt x="42697" y="81902"/>
                  </a:lnTo>
                  <a:lnTo>
                    <a:pt x="58547" y="85877"/>
                  </a:lnTo>
                  <a:lnTo>
                    <a:pt x="65214" y="87795"/>
                  </a:lnTo>
                  <a:lnTo>
                    <a:pt x="74815" y="91313"/>
                  </a:lnTo>
                  <a:lnTo>
                    <a:pt x="78854" y="93814"/>
                  </a:lnTo>
                  <a:lnTo>
                    <a:pt x="85483" y="100291"/>
                  </a:lnTo>
                  <a:lnTo>
                    <a:pt x="87122" y="104635"/>
                  </a:lnTo>
                  <a:lnTo>
                    <a:pt x="87122" y="117221"/>
                  </a:lnTo>
                  <a:lnTo>
                    <a:pt x="50571" y="134188"/>
                  </a:lnTo>
                  <a:lnTo>
                    <a:pt x="44107" y="133908"/>
                  </a:lnTo>
                  <a:lnTo>
                    <a:pt x="5626" y="117652"/>
                  </a:lnTo>
                  <a:lnTo>
                    <a:pt x="0" y="128739"/>
                  </a:lnTo>
                  <a:lnTo>
                    <a:pt x="35725" y="145224"/>
                  </a:lnTo>
                  <a:lnTo>
                    <a:pt x="50571" y="146443"/>
                  </a:lnTo>
                  <a:lnTo>
                    <a:pt x="58610" y="146138"/>
                  </a:lnTo>
                  <a:lnTo>
                    <a:pt x="99479" y="122415"/>
                  </a:lnTo>
                  <a:lnTo>
                    <a:pt x="101320" y="116179"/>
                  </a:lnTo>
                  <a:lnTo>
                    <a:pt x="101320" y="100990"/>
                  </a:lnTo>
                  <a:close/>
                </a:path>
                <a:path w="601979" h="146684">
                  <a:moveTo>
                    <a:pt x="215887" y="94119"/>
                  </a:moveTo>
                  <a:lnTo>
                    <a:pt x="201879" y="57556"/>
                  </a:lnTo>
                  <a:lnTo>
                    <a:pt x="201879" y="86347"/>
                  </a:lnTo>
                  <a:lnTo>
                    <a:pt x="201879" y="101904"/>
                  </a:lnTo>
                  <a:lnTo>
                    <a:pt x="177736" y="132346"/>
                  </a:lnTo>
                  <a:lnTo>
                    <a:pt x="171221" y="133997"/>
                  </a:lnTo>
                  <a:lnTo>
                    <a:pt x="156705" y="133997"/>
                  </a:lnTo>
                  <a:lnTo>
                    <a:pt x="127495" y="108839"/>
                  </a:lnTo>
                  <a:lnTo>
                    <a:pt x="125844" y="101904"/>
                  </a:lnTo>
                  <a:lnTo>
                    <a:pt x="125844" y="86347"/>
                  </a:lnTo>
                  <a:lnTo>
                    <a:pt x="150190" y="55905"/>
                  </a:lnTo>
                  <a:lnTo>
                    <a:pt x="156705" y="54254"/>
                  </a:lnTo>
                  <a:lnTo>
                    <a:pt x="171221" y="54254"/>
                  </a:lnTo>
                  <a:lnTo>
                    <a:pt x="200253" y="79425"/>
                  </a:lnTo>
                  <a:lnTo>
                    <a:pt x="201879" y="86347"/>
                  </a:lnTo>
                  <a:lnTo>
                    <a:pt x="201879" y="57556"/>
                  </a:lnTo>
                  <a:lnTo>
                    <a:pt x="163957" y="42202"/>
                  </a:lnTo>
                  <a:lnTo>
                    <a:pt x="156743" y="42621"/>
                  </a:lnTo>
                  <a:lnTo>
                    <a:pt x="122364" y="61696"/>
                  </a:lnTo>
                  <a:lnTo>
                    <a:pt x="111836" y="94119"/>
                  </a:lnTo>
                  <a:lnTo>
                    <a:pt x="112268" y="101422"/>
                  </a:lnTo>
                  <a:lnTo>
                    <a:pt x="131699" y="135864"/>
                  </a:lnTo>
                  <a:lnTo>
                    <a:pt x="163957" y="146253"/>
                  </a:lnTo>
                  <a:lnTo>
                    <a:pt x="171170" y="145834"/>
                  </a:lnTo>
                  <a:lnTo>
                    <a:pt x="198348" y="133997"/>
                  </a:lnTo>
                  <a:lnTo>
                    <a:pt x="201180" y="131546"/>
                  </a:lnTo>
                  <a:lnTo>
                    <a:pt x="215468" y="101422"/>
                  </a:lnTo>
                  <a:lnTo>
                    <a:pt x="215887" y="94119"/>
                  </a:lnTo>
                  <a:close/>
                </a:path>
                <a:path w="601979" h="146684">
                  <a:moveTo>
                    <a:pt x="348716" y="139052"/>
                  </a:moveTo>
                  <a:lnTo>
                    <a:pt x="343852" y="129133"/>
                  </a:lnTo>
                  <a:lnTo>
                    <a:pt x="341909" y="130835"/>
                  </a:lnTo>
                  <a:lnTo>
                    <a:pt x="339598" y="132118"/>
                  </a:lnTo>
                  <a:lnTo>
                    <a:pt x="334276" y="133934"/>
                  </a:lnTo>
                  <a:lnTo>
                    <a:pt x="331533" y="134391"/>
                  </a:lnTo>
                  <a:lnTo>
                    <a:pt x="322973" y="134391"/>
                  </a:lnTo>
                  <a:lnTo>
                    <a:pt x="318579" y="132803"/>
                  </a:lnTo>
                  <a:lnTo>
                    <a:pt x="312496" y="126453"/>
                  </a:lnTo>
                  <a:lnTo>
                    <a:pt x="310972" y="121805"/>
                  </a:lnTo>
                  <a:lnTo>
                    <a:pt x="310972" y="54648"/>
                  </a:lnTo>
                  <a:lnTo>
                    <a:pt x="342099" y="54648"/>
                  </a:lnTo>
                  <a:lnTo>
                    <a:pt x="342099" y="42976"/>
                  </a:lnTo>
                  <a:lnTo>
                    <a:pt x="310972" y="42976"/>
                  </a:lnTo>
                  <a:lnTo>
                    <a:pt x="310972" y="20612"/>
                  </a:lnTo>
                  <a:lnTo>
                    <a:pt x="297167" y="20612"/>
                  </a:lnTo>
                  <a:lnTo>
                    <a:pt x="297167" y="42976"/>
                  </a:lnTo>
                  <a:lnTo>
                    <a:pt x="278892" y="42976"/>
                  </a:lnTo>
                  <a:lnTo>
                    <a:pt x="252260" y="42989"/>
                  </a:lnTo>
                  <a:lnTo>
                    <a:pt x="252260" y="24574"/>
                  </a:lnTo>
                  <a:lnTo>
                    <a:pt x="253758" y="19761"/>
                  </a:lnTo>
                  <a:lnTo>
                    <a:pt x="256819" y="16522"/>
                  </a:lnTo>
                  <a:lnTo>
                    <a:pt x="259867" y="13284"/>
                  </a:lnTo>
                  <a:lnTo>
                    <a:pt x="264363" y="11671"/>
                  </a:lnTo>
                  <a:lnTo>
                    <a:pt x="276415" y="11671"/>
                  </a:lnTo>
                  <a:lnTo>
                    <a:pt x="281470" y="13360"/>
                  </a:lnTo>
                  <a:lnTo>
                    <a:pt x="285508" y="16725"/>
                  </a:lnTo>
                  <a:lnTo>
                    <a:pt x="290182" y="6413"/>
                  </a:lnTo>
                  <a:lnTo>
                    <a:pt x="287693" y="4330"/>
                  </a:lnTo>
                  <a:lnTo>
                    <a:pt x="284657" y="2768"/>
                  </a:lnTo>
                  <a:lnTo>
                    <a:pt x="277406" y="558"/>
                  </a:lnTo>
                  <a:lnTo>
                    <a:pt x="273634" y="0"/>
                  </a:lnTo>
                  <a:lnTo>
                    <a:pt x="259892" y="0"/>
                  </a:lnTo>
                  <a:lnTo>
                    <a:pt x="252272" y="2730"/>
                  </a:lnTo>
                  <a:lnTo>
                    <a:pt x="241515" y="13614"/>
                  </a:lnTo>
                  <a:lnTo>
                    <a:pt x="238810" y="20993"/>
                  </a:lnTo>
                  <a:lnTo>
                    <a:pt x="238810" y="42989"/>
                  </a:lnTo>
                  <a:lnTo>
                    <a:pt x="220535" y="42989"/>
                  </a:lnTo>
                  <a:lnTo>
                    <a:pt x="220535" y="54660"/>
                  </a:lnTo>
                  <a:lnTo>
                    <a:pt x="238810" y="54660"/>
                  </a:lnTo>
                  <a:lnTo>
                    <a:pt x="238810" y="145275"/>
                  </a:lnTo>
                  <a:lnTo>
                    <a:pt x="252628" y="145275"/>
                  </a:lnTo>
                  <a:lnTo>
                    <a:pt x="252628" y="54660"/>
                  </a:lnTo>
                  <a:lnTo>
                    <a:pt x="283743" y="54660"/>
                  </a:lnTo>
                  <a:lnTo>
                    <a:pt x="297167" y="54648"/>
                  </a:lnTo>
                  <a:lnTo>
                    <a:pt x="297167" y="125958"/>
                  </a:lnTo>
                  <a:lnTo>
                    <a:pt x="299758" y="133286"/>
                  </a:lnTo>
                  <a:lnTo>
                    <a:pt x="310134" y="143649"/>
                  </a:lnTo>
                  <a:lnTo>
                    <a:pt x="317525" y="146253"/>
                  </a:lnTo>
                  <a:lnTo>
                    <a:pt x="331279" y="146253"/>
                  </a:lnTo>
                  <a:lnTo>
                    <a:pt x="335267" y="145630"/>
                  </a:lnTo>
                  <a:lnTo>
                    <a:pt x="342900" y="143179"/>
                  </a:lnTo>
                  <a:lnTo>
                    <a:pt x="346113" y="141401"/>
                  </a:lnTo>
                  <a:lnTo>
                    <a:pt x="348716" y="139052"/>
                  </a:lnTo>
                  <a:close/>
                </a:path>
                <a:path w="601979" h="146684">
                  <a:moveTo>
                    <a:pt x="514426" y="42989"/>
                  </a:moveTo>
                  <a:lnTo>
                    <a:pt x="501764" y="42989"/>
                  </a:lnTo>
                  <a:lnTo>
                    <a:pt x="469290" y="129908"/>
                  </a:lnTo>
                  <a:lnTo>
                    <a:pt x="436626" y="42989"/>
                  </a:lnTo>
                  <a:lnTo>
                    <a:pt x="424764" y="42989"/>
                  </a:lnTo>
                  <a:lnTo>
                    <a:pt x="391896" y="129908"/>
                  </a:lnTo>
                  <a:lnTo>
                    <a:pt x="359791" y="42989"/>
                  </a:lnTo>
                  <a:lnTo>
                    <a:pt x="346570" y="42989"/>
                  </a:lnTo>
                  <a:lnTo>
                    <a:pt x="385076" y="145288"/>
                  </a:lnTo>
                  <a:lnTo>
                    <a:pt x="398119" y="145288"/>
                  </a:lnTo>
                  <a:lnTo>
                    <a:pt x="430390" y="61468"/>
                  </a:lnTo>
                  <a:lnTo>
                    <a:pt x="462686" y="145288"/>
                  </a:lnTo>
                  <a:lnTo>
                    <a:pt x="475691" y="145288"/>
                  </a:lnTo>
                  <a:lnTo>
                    <a:pt x="514426" y="42989"/>
                  </a:lnTo>
                  <a:close/>
                </a:path>
                <a:path w="601979" h="146684">
                  <a:moveTo>
                    <a:pt x="601726" y="81876"/>
                  </a:moveTo>
                  <a:lnTo>
                    <a:pt x="601052" y="72656"/>
                  </a:lnTo>
                  <a:lnTo>
                    <a:pt x="599046" y="64643"/>
                  </a:lnTo>
                  <a:lnTo>
                    <a:pt x="595693" y="57835"/>
                  </a:lnTo>
                  <a:lnTo>
                    <a:pt x="592721" y="54254"/>
                  </a:lnTo>
                  <a:lnTo>
                    <a:pt x="591032" y="52209"/>
                  </a:lnTo>
                  <a:lnTo>
                    <a:pt x="585101" y="47828"/>
                  </a:lnTo>
                  <a:lnTo>
                    <a:pt x="577989" y="44704"/>
                  </a:lnTo>
                  <a:lnTo>
                    <a:pt x="569722" y="42824"/>
                  </a:lnTo>
                  <a:lnTo>
                    <a:pt x="560298" y="42202"/>
                  </a:lnTo>
                  <a:lnTo>
                    <a:pt x="552246" y="42202"/>
                  </a:lnTo>
                  <a:lnTo>
                    <a:pt x="544614" y="43408"/>
                  </a:lnTo>
                  <a:lnTo>
                    <a:pt x="530098" y="48196"/>
                  </a:lnTo>
                  <a:lnTo>
                    <a:pt x="523875" y="51612"/>
                  </a:lnTo>
                  <a:lnTo>
                    <a:pt x="518680" y="56019"/>
                  </a:lnTo>
                  <a:lnTo>
                    <a:pt x="524903" y="66306"/>
                  </a:lnTo>
                  <a:lnTo>
                    <a:pt x="529183" y="62560"/>
                  </a:lnTo>
                  <a:lnTo>
                    <a:pt x="534289" y="59613"/>
                  </a:lnTo>
                  <a:lnTo>
                    <a:pt x="546239" y="55321"/>
                  </a:lnTo>
                  <a:lnTo>
                    <a:pt x="552450" y="54254"/>
                  </a:lnTo>
                  <a:lnTo>
                    <a:pt x="568401" y="54254"/>
                  </a:lnTo>
                  <a:lnTo>
                    <a:pt x="575602" y="56553"/>
                  </a:lnTo>
                  <a:lnTo>
                    <a:pt x="585444" y="65760"/>
                  </a:lnTo>
                  <a:lnTo>
                    <a:pt x="587921" y="72491"/>
                  </a:lnTo>
                  <a:lnTo>
                    <a:pt x="587921" y="87503"/>
                  </a:lnTo>
                  <a:lnTo>
                    <a:pt x="587921" y="97828"/>
                  </a:lnTo>
                  <a:lnTo>
                    <a:pt x="587921" y="114554"/>
                  </a:lnTo>
                  <a:lnTo>
                    <a:pt x="585177" y="121285"/>
                  </a:lnTo>
                  <a:lnTo>
                    <a:pt x="581025" y="126453"/>
                  </a:lnTo>
                  <a:lnTo>
                    <a:pt x="569887" y="133565"/>
                  </a:lnTo>
                  <a:lnTo>
                    <a:pt x="563206" y="135356"/>
                  </a:lnTo>
                  <a:lnTo>
                    <a:pt x="547281" y="135356"/>
                  </a:lnTo>
                  <a:lnTo>
                    <a:pt x="540918" y="133642"/>
                  </a:lnTo>
                  <a:lnTo>
                    <a:pt x="531825" y="126771"/>
                  </a:lnTo>
                  <a:lnTo>
                    <a:pt x="529564" y="122085"/>
                  </a:lnTo>
                  <a:lnTo>
                    <a:pt x="529564" y="116103"/>
                  </a:lnTo>
                  <a:lnTo>
                    <a:pt x="531202" y="108102"/>
                  </a:lnTo>
                  <a:lnTo>
                    <a:pt x="536117" y="102400"/>
                  </a:lnTo>
                  <a:lnTo>
                    <a:pt x="544322" y="98971"/>
                  </a:lnTo>
                  <a:lnTo>
                    <a:pt x="555815" y="97828"/>
                  </a:lnTo>
                  <a:lnTo>
                    <a:pt x="587921" y="97828"/>
                  </a:lnTo>
                  <a:lnTo>
                    <a:pt x="587921" y="87503"/>
                  </a:lnTo>
                  <a:lnTo>
                    <a:pt x="555434" y="87503"/>
                  </a:lnTo>
                  <a:lnTo>
                    <a:pt x="545820" y="88011"/>
                  </a:lnTo>
                  <a:lnTo>
                    <a:pt x="515962" y="107810"/>
                  </a:lnTo>
                  <a:lnTo>
                    <a:pt x="515962" y="125450"/>
                  </a:lnTo>
                  <a:lnTo>
                    <a:pt x="553288" y="146265"/>
                  </a:lnTo>
                  <a:lnTo>
                    <a:pt x="561594" y="146265"/>
                  </a:lnTo>
                  <a:lnTo>
                    <a:pt x="568769" y="144767"/>
                  </a:lnTo>
                  <a:lnTo>
                    <a:pt x="580821" y="138785"/>
                  </a:lnTo>
                  <a:lnTo>
                    <a:pt x="584581" y="135356"/>
                  </a:lnTo>
                  <a:lnTo>
                    <a:pt x="585381" y="134632"/>
                  </a:lnTo>
                  <a:lnTo>
                    <a:pt x="588505" y="129324"/>
                  </a:lnTo>
                  <a:lnTo>
                    <a:pt x="588505" y="145275"/>
                  </a:lnTo>
                  <a:lnTo>
                    <a:pt x="601726" y="145275"/>
                  </a:lnTo>
                  <a:lnTo>
                    <a:pt x="601726" y="129324"/>
                  </a:lnTo>
                  <a:lnTo>
                    <a:pt x="601726" y="97828"/>
                  </a:lnTo>
                  <a:lnTo>
                    <a:pt x="601726" y="81876"/>
                  </a:lnTo>
                  <a:close/>
                </a:path>
              </a:pathLst>
            </a:custGeom>
            <a:solidFill>
              <a:srgbClr val="394A4E"/>
            </a:solidFill>
          </p:spPr>
          <p:txBody>
            <a:bodyPr wrap="square" lIns="0" tIns="0" rIns="0" bIns="0" rtlCol="0"/>
            <a:lstStyle/>
            <a:p>
              <a:endParaRPr sz="1269"/>
            </a:p>
          </p:txBody>
        </p:sp>
        <p:sp>
          <p:nvSpPr>
            <p:cNvPr id="51" name="bg object 28">
              <a:extLst>
                <a:ext uri="{FF2B5EF4-FFF2-40B4-BE49-F238E27FC236}">
                  <a16:creationId xmlns:a16="http://schemas.microsoft.com/office/drawing/2014/main" id="{29D77730-BF3C-E048-8D52-E6711D84819C}"/>
                </a:ext>
              </a:extLst>
            </p:cNvPr>
            <p:cNvSpPr/>
            <p:nvPr/>
          </p:nvSpPr>
          <p:spPr>
            <a:xfrm>
              <a:off x="4617708" y="6998829"/>
              <a:ext cx="157140" cy="104051"/>
            </a:xfrm>
            <a:prstGeom prst="rect">
              <a:avLst/>
            </a:prstGeom>
            <a:blipFill>
              <a:blip r:embed="rId10" cstate="print"/>
              <a:stretch>
                <a:fillRect/>
              </a:stretch>
            </a:blipFill>
          </p:spPr>
          <p:txBody>
            <a:bodyPr wrap="square" lIns="0" tIns="0" rIns="0" bIns="0" rtlCol="0"/>
            <a:lstStyle/>
            <a:p>
              <a:endParaRPr sz="1269"/>
            </a:p>
          </p:txBody>
        </p:sp>
        <p:sp>
          <p:nvSpPr>
            <p:cNvPr id="52" name="bg object 29">
              <a:extLst>
                <a:ext uri="{FF2B5EF4-FFF2-40B4-BE49-F238E27FC236}">
                  <a16:creationId xmlns:a16="http://schemas.microsoft.com/office/drawing/2014/main" id="{930D357F-D290-874D-8510-C946748AE7A3}"/>
                </a:ext>
              </a:extLst>
            </p:cNvPr>
            <p:cNvSpPr/>
            <p:nvPr/>
          </p:nvSpPr>
          <p:spPr>
            <a:xfrm>
              <a:off x="4940637" y="7039028"/>
              <a:ext cx="14604" cy="62230"/>
            </a:xfrm>
            <a:custGeom>
              <a:avLst/>
              <a:gdLst/>
              <a:ahLst/>
              <a:cxnLst/>
              <a:rect l="l" t="t" r="r" b="b"/>
              <a:pathLst>
                <a:path w="14604" h="62229">
                  <a:moveTo>
                    <a:pt x="0" y="62229"/>
                  </a:moveTo>
                  <a:lnTo>
                    <a:pt x="14389" y="62229"/>
                  </a:lnTo>
                  <a:lnTo>
                    <a:pt x="14389" y="0"/>
                  </a:lnTo>
                  <a:lnTo>
                    <a:pt x="0" y="0"/>
                  </a:lnTo>
                  <a:lnTo>
                    <a:pt x="0" y="62229"/>
                  </a:lnTo>
                  <a:close/>
                </a:path>
              </a:pathLst>
            </a:custGeom>
            <a:solidFill>
              <a:srgbClr val="394A4E"/>
            </a:solidFill>
          </p:spPr>
          <p:txBody>
            <a:bodyPr wrap="square" lIns="0" tIns="0" rIns="0" bIns="0" rtlCol="0"/>
            <a:lstStyle/>
            <a:p>
              <a:endParaRPr sz="1269"/>
            </a:p>
          </p:txBody>
        </p:sp>
        <p:sp>
          <p:nvSpPr>
            <p:cNvPr id="53" name="bg object 30">
              <a:extLst>
                <a:ext uri="{FF2B5EF4-FFF2-40B4-BE49-F238E27FC236}">
                  <a16:creationId xmlns:a16="http://schemas.microsoft.com/office/drawing/2014/main" id="{F6855F3B-B020-6442-ADD1-DCDCD85DF041}"/>
                </a:ext>
              </a:extLst>
            </p:cNvPr>
            <p:cNvSpPr/>
            <p:nvPr/>
          </p:nvSpPr>
          <p:spPr>
            <a:xfrm>
              <a:off x="4940630" y="6965378"/>
              <a:ext cx="114300" cy="135890"/>
            </a:xfrm>
            <a:custGeom>
              <a:avLst/>
              <a:gdLst/>
              <a:ahLst/>
              <a:cxnLst/>
              <a:rect l="l" t="t" r="r" b="b"/>
              <a:pathLst>
                <a:path w="114300" h="135890">
                  <a:moveTo>
                    <a:pt x="113766" y="0"/>
                  </a:moveTo>
                  <a:lnTo>
                    <a:pt x="99580" y="0"/>
                  </a:lnTo>
                  <a:lnTo>
                    <a:pt x="99580" y="60960"/>
                  </a:lnTo>
                  <a:lnTo>
                    <a:pt x="14389" y="60960"/>
                  </a:lnTo>
                  <a:lnTo>
                    <a:pt x="14389" y="0"/>
                  </a:lnTo>
                  <a:lnTo>
                    <a:pt x="0" y="0"/>
                  </a:lnTo>
                  <a:lnTo>
                    <a:pt x="0" y="60960"/>
                  </a:lnTo>
                  <a:lnTo>
                    <a:pt x="0" y="73660"/>
                  </a:lnTo>
                  <a:lnTo>
                    <a:pt x="99580" y="73660"/>
                  </a:lnTo>
                  <a:lnTo>
                    <a:pt x="99580" y="135890"/>
                  </a:lnTo>
                  <a:lnTo>
                    <a:pt x="113766" y="135890"/>
                  </a:lnTo>
                  <a:lnTo>
                    <a:pt x="113766" y="73660"/>
                  </a:lnTo>
                  <a:lnTo>
                    <a:pt x="113766" y="60960"/>
                  </a:lnTo>
                  <a:lnTo>
                    <a:pt x="113766" y="0"/>
                  </a:lnTo>
                  <a:close/>
                </a:path>
              </a:pathLst>
            </a:custGeom>
            <a:solidFill>
              <a:srgbClr val="394A4E"/>
            </a:solidFill>
          </p:spPr>
          <p:txBody>
            <a:bodyPr wrap="square" lIns="0" tIns="0" rIns="0" bIns="0" rtlCol="0"/>
            <a:lstStyle/>
            <a:p>
              <a:endParaRPr sz="1269"/>
            </a:p>
          </p:txBody>
        </p:sp>
        <p:sp>
          <p:nvSpPr>
            <p:cNvPr id="54" name="bg object 31">
              <a:extLst>
                <a:ext uri="{FF2B5EF4-FFF2-40B4-BE49-F238E27FC236}">
                  <a16:creationId xmlns:a16="http://schemas.microsoft.com/office/drawing/2014/main" id="{8A6A602D-7CE4-284A-95FB-F0B1B07A9918}"/>
                </a:ext>
              </a:extLst>
            </p:cNvPr>
            <p:cNvSpPr/>
            <p:nvPr/>
          </p:nvSpPr>
          <p:spPr>
            <a:xfrm>
              <a:off x="5079699" y="6998431"/>
              <a:ext cx="85763" cy="104063"/>
            </a:xfrm>
            <a:prstGeom prst="rect">
              <a:avLst/>
            </a:prstGeom>
            <a:blipFill>
              <a:blip r:embed="rId11" cstate="print"/>
              <a:stretch>
                <a:fillRect/>
              </a:stretch>
            </a:blipFill>
          </p:spPr>
          <p:txBody>
            <a:bodyPr wrap="square" lIns="0" tIns="0" rIns="0" bIns="0" rtlCol="0"/>
            <a:lstStyle/>
            <a:p>
              <a:endParaRPr sz="1269"/>
            </a:p>
          </p:txBody>
        </p:sp>
        <p:sp>
          <p:nvSpPr>
            <p:cNvPr id="55" name="bg object 32">
              <a:extLst>
                <a:ext uri="{FF2B5EF4-FFF2-40B4-BE49-F238E27FC236}">
                  <a16:creationId xmlns:a16="http://schemas.microsoft.com/office/drawing/2014/main" id="{7DBABCE5-EAD1-604B-B4D2-37F09FEE014A}"/>
                </a:ext>
              </a:extLst>
            </p:cNvPr>
            <p:cNvSpPr/>
            <p:nvPr/>
          </p:nvSpPr>
          <p:spPr>
            <a:xfrm>
              <a:off x="5195396" y="6957212"/>
              <a:ext cx="429615" cy="145282"/>
            </a:xfrm>
            <a:prstGeom prst="rect">
              <a:avLst/>
            </a:prstGeom>
            <a:blipFill>
              <a:blip r:embed="rId12" cstate="print"/>
              <a:stretch>
                <a:fillRect/>
              </a:stretch>
            </a:blipFill>
          </p:spPr>
          <p:txBody>
            <a:bodyPr wrap="square" lIns="0" tIns="0" rIns="0" bIns="0" rtlCol="0"/>
            <a:lstStyle/>
            <a:p>
              <a:endParaRPr sz="1269"/>
            </a:p>
          </p:txBody>
        </p:sp>
        <p:sp>
          <p:nvSpPr>
            <p:cNvPr id="56" name="bg object 33">
              <a:extLst>
                <a:ext uri="{FF2B5EF4-FFF2-40B4-BE49-F238E27FC236}">
                  <a16:creationId xmlns:a16="http://schemas.microsoft.com/office/drawing/2014/main" id="{1581F3BB-DBD6-A746-B855-36A4C5B71760}"/>
                </a:ext>
              </a:extLst>
            </p:cNvPr>
            <p:cNvSpPr/>
            <p:nvPr/>
          </p:nvSpPr>
          <p:spPr>
            <a:xfrm>
              <a:off x="5654962" y="6998434"/>
              <a:ext cx="157125" cy="104051"/>
            </a:xfrm>
            <a:prstGeom prst="rect">
              <a:avLst/>
            </a:prstGeom>
            <a:blipFill>
              <a:blip r:embed="rId13" cstate="print"/>
              <a:stretch>
                <a:fillRect/>
              </a:stretch>
            </a:blipFill>
          </p:spPr>
          <p:txBody>
            <a:bodyPr wrap="square" lIns="0" tIns="0" rIns="0" bIns="0" rtlCol="0"/>
            <a:lstStyle/>
            <a:p>
              <a:endParaRPr sz="1269"/>
            </a:p>
          </p:txBody>
        </p:sp>
        <p:sp>
          <p:nvSpPr>
            <p:cNvPr id="57" name="bg object 34">
              <a:extLst>
                <a:ext uri="{FF2B5EF4-FFF2-40B4-BE49-F238E27FC236}">
                  <a16:creationId xmlns:a16="http://schemas.microsoft.com/office/drawing/2014/main" id="{FE22AF58-691B-A145-8EB7-237795D070A2}"/>
                </a:ext>
              </a:extLst>
            </p:cNvPr>
            <p:cNvSpPr/>
            <p:nvPr/>
          </p:nvSpPr>
          <p:spPr>
            <a:xfrm>
              <a:off x="5977892" y="6964099"/>
              <a:ext cx="211373" cy="138480"/>
            </a:xfrm>
            <a:prstGeom prst="rect">
              <a:avLst/>
            </a:prstGeom>
            <a:blipFill>
              <a:blip r:embed="rId14" cstate="print"/>
              <a:stretch>
                <a:fillRect/>
              </a:stretch>
            </a:blipFill>
          </p:spPr>
          <p:txBody>
            <a:bodyPr wrap="square" lIns="0" tIns="0" rIns="0" bIns="0" rtlCol="0"/>
            <a:lstStyle/>
            <a:p>
              <a:endParaRPr sz="1269"/>
            </a:p>
          </p:txBody>
        </p:sp>
        <p:sp>
          <p:nvSpPr>
            <p:cNvPr id="58" name="bg object 35">
              <a:extLst>
                <a:ext uri="{FF2B5EF4-FFF2-40B4-BE49-F238E27FC236}">
                  <a16:creationId xmlns:a16="http://schemas.microsoft.com/office/drawing/2014/main" id="{292ED6A1-1E00-6040-8094-447BB86B27E0}"/>
                </a:ext>
              </a:extLst>
            </p:cNvPr>
            <p:cNvSpPr/>
            <p:nvPr/>
          </p:nvSpPr>
          <p:spPr>
            <a:xfrm>
              <a:off x="6209902" y="6957123"/>
              <a:ext cx="495510" cy="145267"/>
            </a:xfrm>
            <a:prstGeom prst="rect">
              <a:avLst/>
            </a:prstGeom>
            <a:blipFill>
              <a:blip r:embed="rId15" cstate="print"/>
              <a:stretch>
                <a:fillRect/>
              </a:stretch>
            </a:blipFill>
          </p:spPr>
          <p:txBody>
            <a:bodyPr wrap="square" lIns="0" tIns="0" rIns="0" bIns="0" rtlCol="0"/>
            <a:lstStyle/>
            <a:p>
              <a:endParaRPr sz="1269"/>
            </a:p>
          </p:txBody>
        </p:sp>
        <p:sp>
          <p:nvSpPr>
            <p:cNvPr id="59" name="bg object 36">
              <a:extLst>
                <a:ext uri="{FF2B5EF4-FFF2-40B4-BE49-F238E27FC236}">
                  <a16:creationId xmlns:a16="http://schemas.microsoft.com/office/drawing/2014/main" id="{AC76F5C4-A9C7-B34D-9EA6-917F5F79A7C4}"/>
                </a:ext>
              </a:extLst>
            </p:cNvPr>
            <p:cNvSpPr/>
            <p:nvPr/>
          </p:nvSpPr>
          <p:spPr>
            <a:xfrm>
              <a:off x="4815166" y="7035063"/>
              <a:ext cx="85725" cy="9525"/>
            </a:xfrm>
            <a:custGeom>
              <a:avLst/>
              <a:gdLst/>
              <a:ahLst/>
              <a:cxnLst/>
              <a:rect l="l" t="t" r="r" b="b"/>
              <a:pathLst>
                <a:path w="85725" h="9525">
                  <a:moveTo>
                    <a:pt x="85128" y="0"/>
                  </a:moveTo>
                  <a:lnTo>
                    <a:pt x="0" y="0"/>
                  </a:lnTo>
                  <a:lnTo>
                    <a:pt x="0" y="9270"/>
                  </a:lnTo>
                  <a:lnTo>
                    <a:pt x="85128" y="9270"/>
                  </a:lnTo>
                  <a:lnTo>
                    <a:pt x="85128" y="0"/>
                  </a:lnTo>
                  <a:close/>
                </a:path>
              </a:pathLst>
            </a:custGeom>
            <a:solidFill>
              <a:srgbClr val="F6D661"/>
            </a:solidFill>
          </p:spPr>
          <p:txBody>
            <a:bodyPr wrap="square" lIns="0" tIns="0" rIns="0" bIns="0" rtlCol="0"/>
            <a:lstStyle/>
            <a:p>
              <a:endParaRPr sz="1269"/>
            </a:p>
          </p:txBody>
        </p:sp>
        <p:sp>
          <p:nvSpPr>
            <p:cNvPr id="60" name="bg object 37">
              <a:extLst>
                <a:ext uri="{FF2B5EF4-FFF2-40B4-BE49-F238E27FC236}">
                  <a16:creationId xmlns:a16="http://schemas.microsoft.com/office/drawing/2014/main" id="{DAB8EB42-EAD8-7B4A-BC95-8524D84FF268}"/>
                </a:ext>
              </a:extLst>
            </p:cNvPr>
            <p:cNvSpPr/>
            <p:nvPr/>
          </p:nvSpPr>
          <p:spPr>
            <a:xfrm>
              <a:off x="5852452" y="7035063"/>
              <a:ext cx="85725" cy="9525"/>
            </a:xfrm>
            <a:custGeom>
              <a:avLst/>
              <a:gdLst/>
              <a:ahLst/>
              <a:cxnLst/>
              <a:rect l="l" t="t" r="r" b="b"/>
              <a:pathLst>
                <a:path w="85725" h="9525">
                  <a:moveTo>
                    <a:pt x="85102" y="0"/>
                  </a:moveTo>
                  <a:lnTo>
                    <a:pt x="0" y="0"/>
                  </a:lnTo>
                  <a:lnTo>
                    <a:pt x="0" y="9270"/>
                  </a:lnTo>
                  <a:lnTo>
                    <a:pt x="85102" y="9270"/>
                  </a:lnTo>
                  <a:lnTo>
                    <a:pt x="85102" y="0"/>
                  </a:lnTo>
                  <a:close/>
                </a:path>
              </a:pathLst>
            </a:custGeom>
            <a:solidFill>
              <a:srgbClr val="F6D661"/>
            </a:solidFill>
          </p:spPr>
          <p:txBody>
            <a:bodyPr wrap="square" lIns="0" tIns="0" rIns="0" bIns="0" rtlCol="0"/>
            <a:lstStyle/>
            <a:p>
              <a:endParaRPr sz="1269"/>
            </a:p>
          </p:txBody>
        </p:sp>
        <p:sp>
          <p:nvSpPr>
            <p:cNvPr id="61" name="bg object 38">
              <a:extLst>
                <a:ext uri="{FF2B5EF4-FFF2-40B4-BE49-F238E27FC236}">
                  <a16:creationId xmlns:a16="http://schemas.microsoft.com/office/drawing/2014/main" id="{4063EBEC-10D2-614B-B533-E29B8C4D6DBC}"/>
                </a:ext>
              </a:extLst>
            </p:cNvPr>
            <p:cNvSpPr/>
            <p:nvPr/>
          </p:nvSpPr>
          <p:spPr>
            <a:xfrm>
              <a:off x="4856011" y="5896311"/>
              <a:ext cx="667385" cy="511175"/>
            </a:xfrm>
            <a:custGeom>
              <a:avLst/>
              <a:gdLst/>
              <a:ahLst/>
              <a:cxnLst/>
              <a:rect l="l" t="t" r="r" b="b"/>
              <a:pathLst>
                <a:path w="667385" h="511175">
                  <a:moveTo>
                    <a:pt x="321726" y="45"/>
                  </a:moveTo>
                  <a:lnTo>
                    <a:pt x="260222" y="1605"/>
                  </a:lnTo>
                  <a:lnTo>
                    <a:pt x="211258" y="6886"/>
                  </a:lnTo>
                  <a:lnTo>
                    <a:pt x="166114" y="16533"/>
                  </a:lnTo>
                  <a:lnTo>
                    <a:pt x="125069" y="31240"/>
                  </a:lnTo>
                  <a:lnTo>
                    <a:pt x="88404" y="51701"/>
                  </a:lnTo>
                  <a:lnTo>
                    <a:pt x="54968" y="81371"/>
                  </a:lnTo>
                  <a:lnTo>
                    <a:pt x="30013" y="117159"/>
                  </a:lnTo>
                  <a:lnTo>
                    <a:pt x="12936" y="158510"/>
                  </a:lnTo>
                  <a:lnTo>
                    <a:pt x="3133" y="204872"/>
                  </a:lnTo>
                  <a:lnTo>
                    <a:pt x="0" y="255689"/>
                  </a:lnTo>
                  <a:lnTo>
                    <a:pt x="3133" y="306866"/>
                  </a:lnTo>
                  <a:lnTo>
                    <a:pt x="12936" y="353213"/>
                  </a:lnTo>
                  <a:lnTo>
                    <a:pt x="30013" y="394271"/>
                  </a:lnTo>
                  <a:lnTo>
                    <a:pt x="54968" y="429582"/>
                  </a:lnTo>
                  <a:lnTo>
                    <a:pt x="88404" y="458685"/>
                  </a:lnTo>
                  <a:lnTo>
                    <a:pt x="125069" y="479144"/>
                  </a:lnTo>
                  <a:lnTo>
                    <a:pt x="166114" y="493857"/>
                  </a:lnTo>
                  <a:lnTo>
                    <a:pt x="211258" y="503514"/>
                  </a:lnTo>
                  <a:lnTo>
                    <a:pt x="260222" y="508803"/>
                  </a:lnTo>
                  <a:lnTo>
                    <a:pt x="312724" y="510413"/>
                  </a:lnTo>
                  <a:lnTo>
                    <a:pt x="336892" y="510095"/>
                  </a:lnTo>
                  <a:lnTo>
                    <a:pt x="336892" y="510654"/>
                  </a:lnTo>
                  <a:lnTo>
                    <a:pt x="666851" y="510654"/>
                  </a:lnTo>
                  <a:lnTo>
                    <a:pt x="666851" y="723"/>
                  </a:lnTo>
                  <a:lnTo>
                    <a:pt x="348170" y="723"/>
                  </a:lnTo>
                  <a:lnTo>
                    <a:pt x="321726" y="45"/>
                  </a:lnTo>
                  <a:close/>
                </a:path>
              </a:pathLst>
            </a:custGeom>
            <a:solidFill>
              <a:srgbClr val="3D5BA9"/>
            </a:solidFill>
          </p:spPr>
          <p:txBody>
            <a:bodyPr wrap="square" lIns="0" tIns="0" rIns="0" bIns="0" rtlCol="0"/>
            <a:lstStyle/>
            <a:p>
              <a:endParaRPr sz="1269"/>
            </a:p>
          </p:txBody>
        </p:sp>
        <p:sp>
          <p:nvSpPr>
            <p:cNvPr id="62" name="bg object 39">
              <a:extLst>
                <a:ext uri="{FF2B5EF4-FFF2-40B4-BE49-F238E27FC236}">
                  <a16:creationId xmlns:a16="http://schemas.microsoft.com/office/drawing/2014/main" id="{56ADB531-B73F-0440-B575-43F5DA0D86D5}"/>
                </a:ext>
              </a:extLst>
            </p:cNvPr>
            <p:cNvSpPr/>
            <p:nvPr/>
          </p:nvSpPr>
          <p:spPr>
            <a:xfrm>
              <a:off x="5221253" y="5896321"/>
              <a:ext cx="614680" cy="510540"/>
            </a:xfrm>
            <a:custGeom>
              <a:avLst/>
              <a:gdLst/>
              <a:ahLst/>
              <a:cxnLst/>
              <a:rect l="l" t="t" r="r" b="b"/>
              <a:pathLst>
                <a:path w="614679" h="510539">
                  <a:moveTo>
                    <a:pt x="307594" y="0"/>
                  </a:moveTo>
                  <a:lnTo>
                    <a:pt x="255944" y="1604"/>
                  </a:lnTo>
                  <a:lnTo>
                    <a:pt x="207780" y="6881"/>
                  </a:lnTo>
                  <a:lnTo>
                    <a:pt x="163376" y="16525"/>
                  </a:lnTo>
                  <a:lnTo>
                    <a:pt x="123006" y="31229"/>
                  </a:lnTo>
                  <a:lnTo>
                    <a:pt x="86944" y="51688"/>
                  </a:lnTo>
                  <a:lnTo>
                    <a:pt x="54064" y="81358"/>
                  </a:lnTo>
                  <a:lnTo>
                    <a:pt x="29522" y="117145"/>
                  </a:lnTo>
                  <a:lnTo>
                    <a:pt x="12726" y="158495"/>
                  </a:lnTo>
                  <a:lnTo>
                    <a:pt x="3082" y="204853"/>
                  </a:lnTo>
                  <a:lnTo>
                    <a:pt x="0" y="255663"/>
                  </a:lnTo>
                  <a:lnTo>
                    <a:pt x="3082" y="306848"/>
                  </a:lnTo>
                  <a:lnTo>
                    <a:pt x="12726" y="353201"/>
                  </a:lnTo>
                  <a:lnTo>
                    <a:pt x="29522" y="394263"/>
                  </a:lnTo>
                  <a:lnTo>
                    <a:pt x="54064" y="429574"/>
                  </a:lnTo>
                  <a:lnTo>
                    <a:pt x="86944" y="458673"/>
                  </a:lnTo>
                  <a:lnTo>
                    <a:pt x="123006" y="479136"/>
                  </a:lnTo>
                  <a:lnTo>
                    <a:pt x="163376" y="493850"/>
                  </a:lnTo>
                  <a:lnTo>
                    <a:pt x="207780" y="503505"/>
                  </a:lnTo>
                  <a:lnTo>
                    <a:pt x="255944" y="508791"/>
                  </a:lnTo>
                  <a:lnTo>
                    <a:pt x="307594" y="510400"/>
                  </a:lnTo>
                  <a:lnTo>
                    <a:pt x="358320" y="508881"/>
                  </a:lnTo>
                  <a:lnTo>
                    <a:pt x="405971" y="503775"/>
                  </a:lnTo>
                  <a:lnTo>
                    <a:pt x="450228" y="494256"/>
                  </a:lnTo>
                  <a:lnTo>
                    <a:pt x="490774" y="479497"/>
                  </a:lnTo>
                  <a:lnTo>
                    <a:pt x="527291" y="458673"/>
                  </a:lnTo>
                  <a:lnTo>
                    <a:pt x="560177" y="429477"/>
                  </a:lnTo>
                  <a:lnTo>
                    <a:pt x="584710" y="393936"/>
                  </a:lnTo>
                  <a:lnTo>
                    <a:pt x="601492" y="352598"/>
                  </a:lnTo>
                  <a:lnTo>
                    <a:pt x="611121" y="306011"/>
                  </a:lnTo>
                  <a:lnTo>
                    <a:pt x="614197" y="254723"/>
                  </a:lnTo>
                  <a:lnTo>
                    <a:pt x="611211" y="204371"/>
                  </a:lnTo>
                  <a:lnTo>
                    <a:pt x="601762" y="158292"/>
                  </a:lnTo>
                  <a:lnTo>
                    <a:pt x="585116" y="117085"/>
                  </a:lnTo>
                  <a:lnTo>
                    <a:pt x="560537" y="81351"/>
                  </a:lnTo>
                  <a:lnTo>
                    <a:pt x="527291" y="51688"/>
                  </a:lnTo>
                  <a:lnTo>
                    <a:pt x="490866" y="31229"/>
                  </a:lnTo>
                  <a:lnTo>
                    <a:pt x="450506" y="16525"/>
                  </a:lnTo>
                  <a:lnTo>
                    <a:pt x="406388" y="6881"/>
                  </a:lnTo>
                  <a:lnTo>
                    <a:pt x="358691" y="1604"/>
                  </a:lnTo>
                  <a:lnTo>
                    <a:pt x="307594" y="0"/>
                  </a:lnTo>
                  <a:close/>
                </a:path>
              </a:pathLst>
            </a:custGeom>
            <a:solidFill>
              <a:srgbClr val="F6D661"/>
            </a:solidFill>
          </p:spPr>
          <p:txBody>
            <a:bodyPr wrap="square" lIns="0" tIns="0" rIns="0" bIns="0" rtlCol="0"/>
            <a:lstStyle/>
            <a:p>
              <a:endParaRPr sz="1269"/>
            </a:p>
          </p:txBody>
        </p:sp>
      </p:grpSp>
      <p:sp>
        <p:nvSpPr>
          <p:cNvPr id="36" name="ZoneTexte 35">
            <a:extLst>
              <a:ext uri="{FF2B5EF4-FFF2-40B4-BE49-F238E27FC236}">
                <a16:creationId xmlns:a16="http://schemas.microsoft.com/office/drawing/2014/main" id="{809C4AB9-9BF0-494A-91AE-1CFFE56F4443}"/>
              </a:ext>
            </a:extLst>
          </p:cNvPr>
          <p:cNvSpPr txBox="1"/>
          <p:nvPr userDrawn="1"/>
        </p:nvSpPr>
        <p:spPr>
          <a:xfrm>
            <a:off x="15116" y="6607519"/>
            <a:ext cx="3800552" cy="259751"/>
          </a:xfrm>
          <a:prstGeom prst="rect">
            <a:avLst/>
          </a:prstGeom>
          <a:noFill/>
        </p:spPr>
        <p:txBody>
          <a:bodyPr wrap="square" rtlCol="0">
            <a:spAutoFit/>
          </a:bodyPr>
          <a:lstStyle/>
          <a:p>
            <a:r>
              <a:rPr lang="fr-FR" sz="1088" err="1">
                <a:solidFill>
                  <a:schemeClr val="bg1"/>
                </a:solidFill>
                <a:latin typeface="Arial" panose="020B0604020202020204" pitchFamily="34" charset="0"/>
                <a:cs typeface="Arial" panose="020B0604020202020204" pitchFamily="34" charset="0"/>
              </a:rPr>
              <a:t>Rayonnance</a:t>
            </a:r>
            <a:r>
              <a:rPr lang="fr-FR" sz="1088">
                <a:solidFill>
                  <a:schemeClr val="bg1"/>
                </a:solidFill>
                <a:latin typeface="Arial" panose="020B0604020202020204" pitchFamily="34" charset="0"/>
                <a:cs typeface="Arial" panose="020B0604020202020204" pitchFamily="34" charset="0"/>
              </a:rPr>
              <a:t> </a:t>
            </a:r>
            <a:r>
              <a:rPr lang="fr-FR" sz="1088" err="1">
                <a:solidFill>
                  <a:schemeClr val="bg1"/>
                </a:solidFill>
                <a:latin typeface="Arial" panose="020B0604020202020204" pitchFamily="34" charset="0"/>
                <a:cs typeface="Arial" panose="020B0604020202020204" pitchFamily="34" charset="0"/>
              </a:rPr>
              <a:t>Retail</a:t>
            </a:r>
            <a:endParaRPr lang="fr-FR" sz="1088">
              <a:solidFill>
                <a:schemeClr val="bg1"/>
              </a:solidFill>
              <a:latin typeface="Arial" panose="020B0604020202020204" pitchFamily="34" charset="0"/>
              <a:cs typeface="Arial" panose="020B0604020202020204" pitchFamily="34" charset="0"/>
            </a:endParaRPr>
          </a:p>
        </p:txBody>
      </p:sp>
      <p:sp>
        <p:nvSpPr>
          <p:cNvPr id="38" name="ZoneTexte 37">
            <a:extLst>
              <a:ext uri="{FF2B5EF4-FFF2-40B4-BE49-F238E27FC236}">
                <a16:creationId xmlns:a16="http://schemas.microsoft.com/office/drawing/2014/main" id="{8813632F-312C-41C4-BE2E-CC6EDCBA185D}"/>
              </a:ext>
            </a:extLst>
          </p:cNvPr>
          <p:cNvSpPr txBox="1"/>
          <p:nvPr userDrawn="1"/>
        </p:nvSpPr>
        <p:spPr>
          <a:xfrm rot="16200000">
            <a:off x="-2795321" y="3007915"/>
            <a:ext cx="6600608" cy="584775"/>
          </a:xfrm>
          <a:prstGeom prst="rect">
            <a:avLst/>
          </a:prstGeom>
          <a:noFill/>
        </p:spPr>
        <p:txBody>
          <a:bodyPr wrap="square" rtlCol="0">
            <a:spAutoFit/>
          </a:bodyPr>
          <a:lstStyle/>
          <a:p>
            <a:pPr algn="ctr"/>
            <a:r>
              <a:rPr lang="fr-FR" sz="3200" b="1">
                <a:solidFill>
                  <a:schemeClr val="bg1"/>
                </a:solidFill>
                <a:latin typeface="Montserrat" panose="00000500000000000000" pitchFamily="2" charset="0"/>
              </a:rPr>
              <a:t>RETAIL</a:t>
            </a:r>
          </a:p>
        </p:txBody>
      </p:sp>
    </p:spTree>
    <p:extLst>
      <p:ext uri="{BB962C8B-B14F-4D97-AF65-F5344CB8AC3E}">
        <p14:creationId xmlns:p14="http://schemas.microsoft.com/office/powerpoint/2010/main" val="1554143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7_Titre et contenu">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04797"/>
            <a:ext cx="10515600" cy="4351339"/>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3" name="Title 1"/>
          <p:cNvSpPr>
            <a:spLocks noGrp="1"/>
          </p:cNvSpPr>
          <p:nvPr>
            <p:ph type="title" hasCustomPrompt="1"/>
          </p:nvPr>
        </p:nvSpPr>
        <p:spPr>
          <a:xfrm>
            <a:off x="5903979" y="147704"/>
            <a:ext cx="5811077" cy="759619"/>
          </a:xfrm>
          <a:prstGeom prst="rect">
            <a:avLst/>
          </a:prstGeom>
        </p:spPr>
        <p:txBody>
          <a:bodyPr>
            <a:normAutofit/>
          </a:bodyPr>
          <a:lstStyle>
            <a:lvl1pPr algn="r">
              <a:defRPr sz="2667" b="0">
                <a:solidFill>
                  <a:schemeClr val="bg2"/>
                </a:solidFill>
                <a:latin typeface="+mn-lt"/>
              </a:defRPr>
            </a:lvl1pPr>
          </a:lstStyle>
          <a:p>
            <a:r>
              <a:rPr lang="fr-FR"/>
              <a:t>MODIFIEZ LE STYLE DU TITRE</a:t>
            </a:r>
            <a:endParaRPr lang="en-US"/>
          </a:p>
        </p:txBody>
      </p:sp>
      <p:sp>
        <p:nvSpPr>
          <p:cNvPr id="15" name="Espace réservé du texte 5"/>
          <p:cNvSpPr>
            <a:spLocks noGrp="1"/>
          </p:cNvSpPr>
          <p:nvPr>
            <p:ph type="body" sz="quarter" idx="13" hasCustomPrompt="1"/>
          </p:nvPr>
        </p:nvSpPr>
        <p:spPr>
          <a:xfrm>
            <a:off x="311978" y="739677"/>
            <a:ext cx="5471583" cy="673100"/>
          </a:xfrm>
          <a:prstGeom prst="rect">
            <a:avLst/>
          </a:prstGeom>
        </p:spPr>
        <p:txBody>
          <a:bodyPr>
            <a:noAutofit/>
          </a:bodyPr>
          <a:lstStyle>
            <a:lvl1pPr marL="0" indent="0">
              <a:buNone/>
              <a:defRPr sz="2400">
                <a:solidFill>
                  <a:schemeClr val="tx2"/>
                </a:solidFill>
              </a:defRPr>
            </a:lvl1pPr>
            <a:lvl2pPr>
              <a:defRPr sz="2400">
                <a:solidFill>
                  <a:schemeClr val="tx2"/>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fr-FR"/>
              <a:t>MODIFIEZ LES STYLES DU TEXTE DU MASQUE</a:t>
            </a:r>
          </a:p>
        </p:txBody>
      </p:sp>
      <p:sp>
        <p:nvSpPr>
          <p:cNvPr id="14" name="Date Placeholder 3"/>
          <p:cNvSpPr>
            <a:spLocks noGrp="1"/>
          </p:cNvSpPr>
          <p:nvPr>
            <p:ph type="dt" sz="half" idx="10"/>
          </p:nvPr>
        </p:nvSpPr>
        <p:spPr>
          <a:xfrm>
            <a:off x="9552384" y="6520259"/>
            <a:ext cx="1362405" cy="365125"/>
          </a:xfrm>
          <a:prstGeom prst="rect">
            <a:avLst/>
          </a:prstGeom>
        </p:spPr>
        <p:txBody>
          <a:bodyPr/>
          <a:lstStyle>
            <a:lvl1pPr algn="ctr">
              <a:defRPr/>
            </a:lvl1pPr>
          </a:lstStyle>
          <a:p>
            <a:r>
              <a:rPr lang="fr-FR"/>
              <a:t>16/02/2017</a:t>
            </a:r>
            <a:endParaRPr lang="en-US"/>
          </a:p>
        </p:txBody>
      </p:sp>
      <p:sp>
        <p:nvSpPr>
          <p:cNvPr id="16" name="Footer Placeholder 4"/>
          <p:cNvSpPr>
            <a:spLocks noGrp="1"/>
          </p:cNvSpPr>
          <p:nvPr>
            <p:ph type="ftr" sz="quarter" idx="11"/>
          </p:nvPr>
        </p:nvSpPr>
        <p:spPr>
          <a:xfrm>
            <a:off x="5231904" y="6520259"/>
            <a:ext cx="4114800" cy="365125"/>
          </a:xfrm>
          <a:prstGeom prst="rect">
            <a:avLst/>
          </a:prstGeom>
        </p:spPr>
        <p:txBody>
          <a:bodyPr/>
          <a:lstStyle>
            <a:lvl1pPr algn="l">
              <a:defRPr/>
            </a:lvl1pPr>
          </a:lstStyle>
          <a:p>
            <a:r>
              <a:rPr lang="en-US"/>
              <a:t>CHRONOPOST – MAINTENANCE PSM ZEBRA</a:t>
            </a:r>
          </a:p>
        </p:txBody>
      </p:sp>
    </p:spTree>
    <p:extLst>
      <p:ext uri="{BB962C8B-B14F-4D97-AF65-F5344CB8AC3E}">
        <p14:creationId xmlns:p14="http://schemas.microsoft.com/office/powerpoint/2010/main" val="475674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5_Titre et contenu">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04797"/>
            <a:ext cx="10515600" cy="4351339"/>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3" name="Title 1"/>
          <p:cNvSpPr>
            <a:spLocks noGrp="1"/>
          </p:cNvSpPr>
          <p:nvPr>
            <p:ph type="title" hasCustomPrompt="1"/>
          </p:nvPr>
        </p:nvSpPr>
        <p:spPr>
          <a:xfrm>
            <a:off x="5903979" y="147704"/>
            <a:ext cx="5811077" cy="759619"/>
          </a:xfrm>
          <a:prstGeom prst="rect">
            <a:avLst/>
          </a:prstGeom>
        </p:spPr>
        <p:txBody>
          <a:bodyPr>
            <a:normAutofit/>
          </a:bodyPr>
          <a:lstStyle>
            <a:lvl1pPr algn="r">
              <a:defRPr sz="2667" b="0">
                <a:solidFill>
                  <a:schemeClr val="bg2"/>
                </a:solidFill>
                <a:latin typeface="+mn-lt"/>
              </a:defRPr>
            </a:lvl1pPr>
          </a:lstStyle>
          <a:p>
            <a:r>
              <a:rPr lang="fr-FR"/>
              <a:t>MODIFIEZ LE STYLE DU TITRE</a:t>
            </a:r>
            <a:endParaRPr lang="en-US"/>
          </a:p>
        </p:txBody>
      </p:sp>
      <p:sp>
        <p:nvSpPr>
          <p:cNvPr id="15" name="Espace réservé du texte 5"/>
          <p:cNvSpPr>
            <a:spLocks noGrp="1"/>
          </p:cNvSpPr>
          <p:nvPr>
            <p:ph type="body" sz="quarter" idx="13" hasCustomPrompt="1"/>
          </p:nvPr>
        </p:nvSpPr>
        <p:spPr>
          <a:xfrm>
            <a:off x="311978" y="739677"/>
            <a:ext cx="5471583" cy="673100"/>
          </a:xfrm>
          <a:prstGeom prst="rect">
            <a:avLst/>
          </a:prstGeom>
        </p:spPr>
        <p:txBody>
          <a:bodyPr>
            <a:noAutofit/>
          </a:bodyPr>
          <a:lstStyle>
            <a:lvl1pPr marL="0" indent="0">
              <a:buNone/>
              <a:defRPr sz="2400">
                <a:solidFill>
                  <a:schemeClr val="tx2"/>
                </a:solidFill>
              </a:defRPr>
            </a:lvl1pPr>
            <a:lvl2pPr>
              <a:defRPr sz="2400">
                <a:solidFill>
                  <a:schemeClr val="tx2"/>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fr-FR"/>
              <a:t>MODIFIEZ LES STYLES DU TEXTE DU MASQUE</a:t>
            </a:r>
          </a:p>
        </p:txBody>
      </p:sp>
      <p:sp>
        <p:nvSpPr>
          <p:cNvPr id="14" name="Date Placeholder 3"/>
          <p:cNvSpPr>
            <a:spLocks noGrp="1"/>
          </p:cNvSpPr>
          <p:nvPr>
            <p:ph type="dt" sz="half" idx="10"/>
          </p:nvPr>
        </p:nvSpPr>
        <p:spPr>
          <a:xfrm>
            <a:off x="9552384" y="6520259"/>
            <a:ext cx="1362405" cy="365125"/>
          </a:xfrm>
          <a:prstGeom prst="rect">
            <a:avLst/>
          </a:prstGeom>
        </p:spPr>
        <p:txBody>
          <a:bodyPr/>
          <a:lstStyle>
            <a:lvl1pPr algn="ctr">
              <a:defRPr/>
            </a:lvl1pPr>
          </a:lstStyle>
          <a:p>
            <a:r>
              <a:rPr lang="fr-FR"/>
              <a:t>16/02/2017</a:t>
            </a:r>
            <a:endParaRPr lang="en-US"/>
          </a:p>
        </p:txBody>
      </p:sp>
      <p:sp>
        <p:nvSpPr>
          <p:cNvPr id="16" name="Footer Placeholder 4"/>
          <p:cNvSpPr>
            <a:spLocks noGrp="1"/>
          </p:cNvSpPr>
          <p:nvPr>
            <p:ph type="ftr" sz="quarter" idx="11"/>
          </p:nvPr>
        </p:nvSpPr>
        <p:spPr>
          <a:xfrm>
            <a:off x="5231904" y="6520259"/>
            <a:ext cx="4114800" cy="365125"/>
          </a:xfrm>
          <a:prstGeom prst="rect">
            <a:avLst/>
          </a:prstGeom>
        </p:spPr>
        <p:txBody>
          <a:bodyPr/>
          <a:lstStyle>
            <a:lvl1pPr algn="l">
              <a:defRPr/>
            </a:lvl1pPr>
          </a:lstStyle>
          <a:p>
            <a:r>
              <a:rPr lang="en-US"/>
              <a:t>CHRONOPOST – MAINTENANCE PSM ZEBRA</a:t>
            </a:r>
          </a:p>
        </p:txBody>
      </p:sp>
    </p:spTree>
    <p:extLst>
      <p:ext uri="{BB962C8B-B14F-4D97-AF65-F5344CB8AC3E}">
        <p14:creationId xmlns:p14="http://schemas.microsoft.com/office/powerpoint/2010/main" val="342829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3" name="Holder 3"/>
          <p:cNvSpPr>
            <a:spLocks noGrp="1"/>
          </p:cNvSpPr>
          <p:nvPr>
            <p:ph type="subTitle" idx="4"/>
          </p:nvPr>
        </p:nvSpPr>
        <p:spPr>
          <a:xfrm>
            <a:off x="1758032" y="1034078"/>
            <a:ext cx="8534400" cy="251094"/>
          </a:xfrm>
          <a:prstGeom prst="rect">
            <a:avLst/>
          </a:prstGeom>
        </p:spPr>
        <p:txBody>
          <a:bodyPr wrap="square" lIns="0" tIns="0" rIns="0" bIns="0">
            <a:spAutoFit/>
          </a:bodyPr>
          <a:lstStyle>
            <a:lvl1pPr>
              <a:defRPr sz="1813">
                <a:latin typeface="Arial" panose="020B0604020202020204" pitchFamily="34" charset="0"/>
                <a:cs typeface="Arial" panose="020B0604020202020204" pitchFamily="34" charset="0"/>
              </a:defRPr>
            </a:lvl1pPr>
          </a:lstStyle>
          <a:p>
            <a:endParaRPr/>
          </a:p>
        </p:txBody>
      </p:sp>
      <p:sp>
        <p:nvSpPr>
          <p:cNvPr id="6" name="Holder 6"/>
          <p:cNvSpPr>
            <a:spLocks noGrp="1"/>
          </p:cNvSpPr>
          <p:nvPr>
            <p:ph type="sldNum" sz="quarter" idx="7"/>
          </p:nvPr>
        </p:nvSpPr>
        <p:spPr>
          <a:xfrm>
            <a:off x="11830005" y="6643611"/>
            <a:ext cx="267152" cy="139525"/>
          </a:xfrm>
        </p:spPr>
        <p:txBody>
          <a:bodyPr lIns="0" tIns="0" rIns="0" bIns="0"/>
          <a:lstStyle>
            <a:lvl1pPr>
              <a:defRPr sz="907" b="1" i="0">
                <a:solidFill>
                  <a:schemeClr val="bg1"/>
                </a:solidFill>
                <a:latin typeface="Arial"/>
                <a:cs typeface="Arial"/>
              </a:defRPr>
            </a:lvl1pPr>
          </a:lstStyle>
          <a:p>
            <a:pPr marL="48943">
              <a:spcBef>
                <a:spcPts val="4"/>
              </a:spcBef>
            </a:pPr>
            <a:fld id="{81D60167-4931-47E6-BA6A-407CBD079E47}" type="slidenum">
              <a:rPr lang="fr-FR" smtClean="0"/>
              <a:pPr marL="48943">
                <a:spcBef>
                  <a:spcPts val="4"/>
                </a:spcBef>
              </a:pPr>
              <a:t>‹N°›</a:t>
            </a:fld>
            <a:endParaRPr lang="fr-FR"/>
          </a:p>
        </p:txBody>
      </p:sp>
      <p:sp>
        <p:nvSpPr>
          <p:cNvPr id="7" name="bg object 17">
            <a:extLst>
              <a:ext uri="{FF2B5EF4-FFF2-40B4-BE49-F238E27FC236}">
                <a16:creationId xmlns:a16="http://schemas.microsoft.com/office/drawing/2014/main" id="{B30FC54B-9769-4649-8D92-C5CAEB2F332B}"/>
              </a:ext>
            </a:extLst>
          </p:cNvPr>
          <p:cNvSpPr/>
          <p:nvPr userDrawn="1"/>
        </p:nvSpPr>
        <p:spPr>
          <a:xfrm>
            <a:off x="-1809" y="2396"/>
            <a:ext cx="1013196" cy="6600609"/>
          </a:xfrm>
          <a:custGeom>
            <a:avLst/>
            <a:gdLst/>
            <a:ahLst/>
            <a:cxnLst/>
            <a:rect l="l" t="t" r="r" b="b"/>
            <a:pathLst>
              <a:path w="3299460" h="7279005">
                <a:moveTo>
                  <a:pt x="3299294" y="0"/>
                </a:moveTo>
                <a:lnTo>
                  <a:pt x="0" y="0"/>
                </a:lnTo>
                <a:lnTo>
                  <a:pt x="0" y="7278890"/>
                </a:lnTo>
                <a:lnTo>
                  <a:pt x="3299294" y="7278890"/>
                </a:lnTo>
                <a:lnTo>
                  <a:pt x="3299294" y="0"/>
                </a:lnTo>
                <a:close/>
              </a:path>
            </a:pathLst>
          </a:custGeom>
          <a:solidFill>
            <a:srgbClr val="EDEDEC"/>
          </a:solidFill>
        </p:spPr>
        <p:txBody>
          <a:bodyPr wrap="square" lIns="0" tIns="0" rIns="0" bIns="0" rtlCol="0"/>
          <a:lstStyle/>
          <a:p>
            <a:endParaRPr sz="1269"/>
          </a:p>
        </p:txBody>
      </p:sp>
      <p:sp>
        <p:nvSpPr>
          <p:cNvPr id="32" name="Rectangle 31">
            <a:extLst>
              <a:ext uri="{FF2B5EF4-FFF2-40B4-BE49-F238E27FC236}">
                <a16:creationId xmlns:a16="http://schemas.microsoft.com/office/drawing/2014/main" id="{44533D46-1174-4348-937C-FC16094278BB}"/>
              </a:ext>
            </a:extLst>
          </p:cNvPr>
          <p:cNvSpPr/>
          <p:nvPr userDrawn="1"/>
        </p:nvSpPr>
        <p:spPr>
          <a:xfrm>
            <a:off x="1246781" y="153934"/>
            <a:ext cx="9768352" cy="490964"/>
          </a:xfrm>
          <a:prstGeom prst="rect">
            <a:avLst/>
          </a:prstGeom>
          <a:solidFill>
            <a:srgbClr val="4459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69"/>
          </a:p>
        </p:txBody>
      </p:sp>
      <p:sp>
        <p:nvSpPr>
          <p:cNvPr id="33" name="Holder 2">
            <a:extLst>
              <a:ext uri="{FF2B5EF4-FFF2-40B4-BE49-F238E27FC236}">
                <a16:creationId xmlns:a16="http://schemas.microsoft.com/office/drawing/2014/main" id="{D96A8FEC-EB6A-194E-AB0E-737A955DA01B}"/>
              </a:ext>
            </a:extLst>
          </p:cNvPr>
          <p:cNvSpPr>
            <a:spLocks noGrp="1"/>
          </p:cNvSpPr>
          <p:nvPr>
            <p:ph type="ctrTitle"/>
          </p:nvPr>
        </p:nvSpPr>
        <p:spPr>
          <a:xfrm>
            <a:off x="1330349" y="223415"/>
            <a:ext cx="8307488" cy="326436"/>
          </a:xfrm>
          <a:prstGeom prst="rect">
            <a:avLst/>
          </a:prstGeom>
        </p:spPr>
        <p:txBody>
          <a:bodyPr wrap="square" lIns="0" tIns="0" rIns="0" bIns="0">
            <a:spAutoFit/>
          </a:bodyPr>
          <a:lstStyle>
            <a:lvl1pPr>
              <a:defRPr sz="2357">
                <a:solidFill>
                  <a:schemeClr val="bg1"/>
                </a:solidFill>
                <a:latin typeface="Arial" panose="020B0604020202020204" pitchFamily="34" charset="0"/>
                <a:cs typeface="Arial" panose="020B0604020202020204" pitchFamily="34" charset="0"/>
              </a:defRPr>
            </a:lvl1pPr>
          </a:lstStyle>
          <a:p>
            <a:endParaRPr/>
          </a:p>
        </p:txBody>
      </p:sp>
      <p:pic>
        <p:nvPicPr>
          <p:cNvPr id="35" name="Image 34">
            <a:extLst>
              <a:ext uri="{FF2B5EF4-FFF2-40B4-BE49-F238E27FC236}">
                <a16:creationId xmlns:a16="http://schemas.microsoft.com/office/drawing/2014/main" id="{94F40A8B-4AC8-4AFB-AEB8-4201598FDCC3}"/>
              </a:ext>
            </a:extLst>
          </p:cNvPr>
          <p:cNvPicPr>
            <a:picLocks noChangeAspect="1"/>
          </p:cNvPicPr>
          <p:nvPr userDrawn="1"/>
        </p:nvPicPr>
        <p:blipFill>
          <a:blip r:embed="rId2"/>
          <a:stretch>
            <a:fillRect/>
          </a:stretch>
        </p:blipFill>
        <p:spPr>
          <a:xfrm>
            <a:off x="11182576" y="199556"/>
            <a:ext cx="914581" cy="399717"/>
          </a:xfrm>
          <a:prstGeom prst="rect">
            <a:avLst/>
          </a:prstGeom>
        </p:spPr>
      </p:pic>
      <p:sp>
        <p:nvSpPr>
          <p:cNvPr id="2" name="ZoneTexte 1">
            <a:extLst>
              <a:ext uri="{FF2B5EF4-FFF2-40B4-BE49-F238E27FC236}">
                <a16:creationId xmlns:a16="http://schemas.microsoft.com/office/drawing/2014/main" id="{F9632F59-D8DA-40EE-87AE-36207B80984A}"/>
              </a:ext>
            </a:extLst>
          </p:cNvPr>
          <p:cNvSpPr txBox="1"/>
          <p:nvPr userDrawn="1"/>
        </p:nvSpPr>
        <p:spPr>
          <a:xfrm rot="16200000">
            <a:off x="-2795321" y="3007915"/>
            <a:ext cx="6600608" cy="584775"/>
          </a:xfrm>
          <a:prstGeom prst="rect">
            <a:avLst/>
          </a:prstGeom>
          <a:noFill/>
        </p:spPr>
        <p:txBody>
          <a:bodyPr wrap="square" rtlCol="0">
            <a:spAutoFit/>
          </a:bodyPr>
          <a:lstStyle/>
          <a:p>
            <a:pPr algn="ctr"/>
            <a:r>
              <a:rPr lang="fr-FR" sz="3200" b="1">
                <a:solidFill>
                  <a:schemeClr val="bg1"/>
                </a:solidFill>
                <a:latin typeface="Montserrat" panose="00000500000000000000" pitchFamily="2" charset="0"/>
              </a:rPr>
              <a:t>ENTREPÔT</a:t>
            </a:r>
          </a:p>
        </p:txBody>
      </p:sp>
      <p:sp>
        <p:nvSpPr>
          <p:cNvPr id="9" name="bg object 16">
            <a:extLst>
              <a:ext uri="{FF2B5EF4-FFF2-40B4-BE49-F238E27FC236}">
                <a16:creationId xmlns:a16="http://schemas.microsoft.com/office/drawing/2014/main" id="{196A248F-D720-40BF-88A2-4E4B6CEE1219}"/>
              </a:ext>
            </a:extLst>
          </p:cNvPr>
          <p:cNvSpPr/>
          <p:nvPr userDrawn="1"/>
        </p:nvSpPr>
        <p:spPr>
          <a:xfrm>
            <a:off x="0" y="6606265"/>
            <a:ext cx="12190552" cy="249329"/>
          </a:xfrm>
          <a:custGeom>
            <a:avLst/>
            <a:gdLst/>
            <a:ahLst/>
            <a:cxnLst/>
            <a:rect l="l" t="t" r="r" b="b"/>
            <a:pathLst>
              <a:path w="10692130" h="274954">
                <a:moveTo>
                  <a:pt x="0" y="274764"/>
                </a:moveTo>
                <a:lnTo>
                  <a:pt x="10692003" y="274764"/>
                </a:lnTo>
                <a:lnTo>
                  <a:pt x="10692003" y="0"/>
                </a:lnTo>
                <a:lnTo>
                  <a:pt x="0" y="0"/>
                </a:lnTo>
                <a:lnTo>
                  <a:pt x="0" y="274764"/>
                </a:lnTo>
                <a:close/>
              </a:path>
            </a:pathLst>
          </a:custGeom>
          <a:solidFill>
            <a:srgbClr val="4459A3"/>
          </a:solidFill>
        </p:spPr>
        <p:txBody>
          <a:bodyPr wrap="square" lIns="0" tIns="0" rIns="0" bIns="0" rtlCol="0"/>
          <a:lstStyle/>
          <a:p>
            <a:endParaRPr sz="1269"/>
          </a:p>
        </p:txBody>
      </p:sp>
      <p:sp>
        <p:nvSpPr>
          <p:cNvPr id="10" name="Holder 6">
            <a:extLst>
              <a:ext uri="{FF2B5EF4-FFF2-40B4-BE49-F238E27FC236}">
                <a16:creationId xmlns:a16="http://schemas.microsoft.com/office/drawing/2014/main" id="{FF0028EB-AAB3-4D45-8241-21DF6C20D18C}"/>
              </a:ext>
            </a:extLst>
          </p:cNvPr>
          <p:cNvSpPr txBox="1">
            <a:spLocks/>
          </p:cNvSpPr>
          <p:nvPr userDrawn="1"/>
        </p:nvSpPr>
        <p:spPr>
          <a:xfrm>
            <a:off x="11874980" y="6652381"/>
            <a:ext cx="267152" cy="139590"/>
          </a:xfrm>
          <a:prstGeom prst="rect">
            <a:avLst/>
          </a:prstGeom>
        </p:spPr>
        <p:txBody>
          <a:bodyPr wrap="square" lIns="0" tIns="0" rIns="0" bIns="0">
            <a:spAutoFit/>
          </a:bodyPr>
          <a:lstStyle>
            <a:defPPr>
              <a:defRPr lang="en-US"/>
            </a:defPPr>
            <a:lvl1pPr marL="0" algn="l" defTabSz="685749" rtl="0" eaLnBrk="1" latinLnBrk="0" hangingPunct="1">
              <a:defRPr sz="680" b="1" i="0" kern="1200">
                <a:solidFill>
                  <a:schemeClr val="bg1"/>
                </a:solidFill>
                <a:latin typeface="Arial"/>
                <a:ea typeface="+mn-ea"/>
                <a:cs typeface="Arial"/>
              </a:defRPr>
            </a:lvl1pPr>
            <a:lvl2pPr marL="342875" algn="l" defTabSz="685749" rtl="0" eaLnBrk="1" latinLnBrk="0" hangingPunct="1">
              <a:defRPr sz="1400" kern="1200">
                <a:solidFill>
                  <a:schemeClr val="tx1"/>
                </a:solidFill>
                <a:latin typeface="+mn-lt"/>
                <a:ea typeface="+mn-ea"/>
                <a:cs typeface="+mn-cs"/>
              </a:defRPr>
            </a:lvl2pPr>
            <a:lvl3pPr marL="685749" algn="l" defTabSz="685749" rtl="0" eaLnBrk="1" latinLnBrk="0" hangingPunct="1">
              <a:defRPr sz="1400" kern="1200">
                <a:solidFill>
                  <a:schemeClr val="tx1"/>
                </a:solidFill>
                <a:latin typeface="+mn-lt"/>
                <a:ea typeface="+mn-ea"/>
                <a:cs typeface="+mn-cs"/>
              </a:defRPr>
            </a:lvl3pPr>
            <a:lvl4pPr marL="1028624" algn="l" defTabSz="685749" rtl="0" eaLnBrk="1" latinLnBrk="0" hangingPunct="1">
              <a:defRPr sz="1400" kern="1200">
                <a:solidFill>
                  <a:schemeClr val="tx1"/>
                </a:solidFill>
                <a:latin typeface="+mn-lt"/>
                <a:ea typeface="+mn-ea"/>
                <a:cs typeface="+mn-cs"/>
              </a:defRPr>
            </a:lvl4pPr>
            <a:lvl5pPr marL="1371498" algn="l" defTabSz="685749" rtl="0" eaLnBrk="1" latinLnBrk="0" hangingPunct="1">
              <a:defRPr sz="1400" kern="1200">
                <a:solidFill>
                  <a:schemeClr val="tx1"/>
                </a:solidFill>
                <a:latin typeface="+mn-lt"/>
                <a:ea typeface="+mn-ea"/>
                <a:cs typeface="+mn-cs"/>
              </a:defRPr>
            </a:lvl5pPr>
            <a:lvl6pPr marL="1714373" algn="l" defTabSz="685749" rtl="0" eaLnBrk="1" latinLnBrk="0" hangingPunct="1">
              <a:defRPr sz="1400" kern="1200">
                <a:solidFill>
                  <a:schemeClr val="tx1"/>
                </a:solidFill>
                <a:latin typeface="+mn-lt"/>
                <a:ea typeface="+mn-ea"/>
                <a:cs typeface="+mn-cs"/>
              </a:defRPr>
            </a:lvl6pPr>
            <a:lvl7pPr marL="2057246" algn="l" defTabSz="685749" rtl="0" eaLnBrk="1" latinLnBrk="0" hangingPunct="1">
              <a:defRPr sz="1400" kern="1200">
                <a:solidFill>
                  <a:schemeClr val="tx1"/>
                </a:solidFill>
                <a:latin typeface="+mn-lt"/>
                <a:ea typeface="+mn-ea"/>
                <a:cs typeface="+mn-cs"/>
              </a:defRPr>
            </a:lvl7pPr>
            <a:lvl8pPr marL="2400120" algn="l" defTabSz="685749" rtl="0" eaLnBrk="1" latinLnBrk="0" hangingPunct="1">
              <a:defRPr sz="1400" kern="1200">
                <a:solidFill>
                  <a:schemeClr val="tx1"/>
                </a:solidFill>
                <a:latin typeface="+mn-lt"/>
                <a:ea typeface="+mn-ea"/>
                <a:cs typeface="+mn-cs"/>
              </a:defRPr>
            </a:lvl8pPr>
            <a:lvl9pPr marL="2742995" algn="l" defTabSz="685749" rtl="0" eaLnBrk="1" latinLnBrk="0" hangingPunct="1">
              <a:defRPr sz="1400" kern="1200">
                <a:solidFill>
                  <a:schemeClr val="tx1"/>
                </a:solidFill>
                <a:latin typeface="+mn-lt"/>
                <a:ea typeface="+mn-ea"/>
                <a:cs typeface="+mn-cs"/>
              </a:defRPr>
            </a:lvl9pPr>
          </a:lstStyle>
          <a:p>
            <a:pPr marL="48943">
              <a:spcBef>
                <a:spcPts val="4"/>
              </a:spcBef>
            </a:pPr>
            <a:fld id="{81D60167-4931-47E6-BA6A-407CBD079E47}" type="slidenum">
              <a:rPr lang="fr-FR" sz="907" smtClean="0"/>
              <a:pPr marL="48943">
                <a:spcBef>
                  <a:spcPts val="4"/>
                </a:spcBef>
              </a:pPr>
              <a:t>‹N°›</a:t>
            </a:fld>
            <a:endParaRPr lang="fr-FR" sz="907"/>
          </a:p>
        </p:txBody>
      </p:sp>
      <p:sp>
        <p:nvSpPr>
          <p:cNvPr id="13" name="ZoneTexte 12">
            <a:extLst>
              <a:ext uri="{FF2B5EF4-FFF2-40B4-BE49-F238E27FC236}">
                <a16:creationId xmlns:a16="http://schemas.microsoft.com/office/drawing/2014/main" id="{586EA3E0-22EB-4A89-852D-B7A1DB08C254}"/>
              </a:ext>
            </a:extLst>
          </p:cNvPr>
          <p:cNvSpPr txBox="1"/>
          <p:nvPr userDrawn="1"/>
        </p:nvSpPr>
        <p:spPr>
          <a:xfrm>
            <a:off x="0" y="6578600"/>
            <a:ext cx="1016000" cy="256545"/>
          </a:xfrm>
          <a:prstGeom prst="rect">
            <a:avLst/>
          </a:prstGeom>
          <a:noFill/>
        </p:spPr>
        <p:txBody>
          <a:bodyPr wrap="square" rtlCol="0">
            <a:spAutoFit/>
          </a:bodyPr>
          <a:lstStyle/>
          <a:p>
            <a:r>
              <a:rPr lang="fr-FR" sz="1067">
                <a:solidFill>
                  <a:schemeClr val="bg1"/>
                </a:solidFill>
                <a:latin typeface="Arial" panose="020B0604020202020204" pitchFamily="34" charset="0"/>
                <a:cs typeface="Arial" panose="020B0604020202020204" pitchFamily="34" charset="0"/>
              </a:rPr>
              <a:t>Rayonnance</a:t>
            </a:r>
          </a:p>
        </p:txBody>
      </p:sp>
    </p:spTree>
    <p:extLst>
      <p:ext uri="{BB962C8B-B14F-4D97-AF65-F5344CB8AC3E}">
        <p14:creationId xmlns:p14="http://schemas.microsoft.com/office/powerpoint/2010/main" val="1713232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Disposition personnalisé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A8F6726F-FAC5-4F6F-A749-00285ED56D5A}"/>
              </a:ext>
            </a:extLst>
          </p:cNvPr>
          <p:cNvSpPr>
            <a:spLocks noGrp="1"/>
          </p:cNvSpPr>
          <p:nvPr>
            <p:ph type="sldNum" sz="quarter" idx="10"/>
          </p:nvPr>
        </p:nvSpPr>
        <p:spPr/>
        <p:txBody>
          <a:bodyPr/>
          <a:lstStyle/>
          <a:p>
            <a:pPr marL="48943">
              <a:spcBef>
                <a:spcPts val="4"/>
              </a:spcBef>
            </a:pPr>
            <a:fld id="{81D60167-4931-47E6-BA6A-407CBD079E47}" type="slidenum">
              <a:rPr lang="fr-FR" smtClean="0"/>
              <a:pPr marL="48943">
                <a:spcBef>
                  <a:spcPts val="4"/>
                </a:spcBef>
              </a:pPr>
              <a:t>‹N°›</a:t>
            </a:fld>
            <a:endParaRPr lang="fr-FR"/>
          </a:p>
        </p:txBody>
      </p:sp>
      <p:sp>
        <p:nvSpPr>
          <p:cNvPr id="4" name="Rectangle 3">
            <a:extLst>
              <a:ext uri="{FF2B5EF4-FFF2-40B4-BE49-F238E27FC236}">
                <a16:creationId xmlns:a16="http://schemas.microsoft.com/office/drawing/2014/main" id="{84D05DD2-9FAD-49CA-98EC-93BD1A704DE5}"/>
              </a:ext>
            </a:extLst>
          </p:cNvPr>
          <p:cNvSpPr/>
          <p:nvPr userDrawn="1"/>
        </p:nvSpPr>
        <p:spPr>
          <a:xfrm>
            <a:off x="0" y="-5856"/>
            <a:ext cx="12192000" cy="760147"/>
          </a:xfrm>
          <a:prstGeom prst="rect">
            <a:avLst/>
          </a:prstGeom>
          <a:solidFill>
            <a:srgbClr val="4D539D"/>
          </a:solidFill>
          <a:ln>
            <a:solidFill>
              <a:srgbClr val="3A5C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p>
        </p:txBody>
      </p:sp>
      <p:pic>
        <p:nvPicPr>
          <p:cNvPr id="5" name="Image 4">
            <a:extLst>
              <a:ext uri="{FF2B5EF4-FFF2-40B4-BE49-F238E27FC236}">
                <a16:creationId xmlns:a16="http://schemas.microsoft.com/office/drawing/2014/main" id="{B4A0CD74-7236-441A-83AF-9104DB8CFA09}"/>
              </a:ext>
            </a:extLst>
          </p:cNvPr>
          <p:cNvPicPr>
            <a:picLocks noChangeAspect="1"/>
          </p:cNvPicPr>
          <p:nvPr userDrawn="1"/>
        </p:nvPicPr>
        <p:blipFill>
          <a:blip r:embed="rId2"/>
          <a:stretch>
            <a:fillRect/>
          </a:stretch>
        </p:blipFill>
        <p:spPr>
          <a:xfrm>
            <a:off x="10899821" y="99603"/>
            <a:ext cx="1077691" cy="518963"/>
          </a:xfrm>
          <a:prstGeom prst="rect">
            <a:avLst/>
          </a:prstGeom>
        </p:spPr>
      </p:pic>
      <p:sp>
        <p:nvSpPr>
          <p:cNvPr id="6" name="Holder 2">
            <a:extLst>
              <a:ext uri="{FF2B5EF4-FFF2-40B4-BE49-F238E27FC236}">
                <a16:creationId xmlns:a16="http://schemas.microsoft.com/office/drawing/2014/main" id="{74D4D29A-2C3B-43B3-8DFD-08B273D5984E}"/>
              </a:ext>
            </a:extLst>
          </p:cNvPr>
          <p:cNvSpPr>
            <a:spLocks noGrp="1"/>
          </p:cNvSpPr>
          <p:nvPr>
            <p:ph type="ctrTitle"/>
          </p:nvPr>
        </p:nvSpPr>
        <p:spPr>
          <a:xfrm>
            <a:off x="214488" y="210999"/>
            <a:ext cx="8307488" cy="326436"/>
          </a:xfrm>
          <a:prstGeom prst="rect">
            <a:avLst/>
          </a:prstGeom>
        </p:spPr>
        <p:txBody>
          <a:bodyPr wrap="square" lIns="0" tIns="0" rIns="0" bIns="0">
            <a:spAutoFit/>
          </a:bodyPr>
          <a:lstStyle>
            <a:lvl1pPr>
              <a:defRPr sz="2357">
                <a:solidFill>
                  <a:schemeClr val="bg1"/>
                </a:solidFill>
                <a:latin typeface="Arial" panose="020B0604020202020204" pitchFamily="34" charset="0"/>
                <a:cs typeface="Arial" panose="020B0604020202020204" pitchFamily="34" charset="0"/>
              </a:defRPr>
            </a:lvl1pPr>
          </a:lstStyle>
          <a:p>
            <a:endParaRPr/>
          </a:p>
        </p:txBody>
      </p:sp>
    </p:spTree>
    <p:extLst>
      <p:ext uri="{BB962C8B-B14F-4D97-AF65-F5344CB8AC3E}">
        <p14:creationId xmlns:p14="http://schemas.microsoft.com/office/powerpoint/2010/main" val="3839492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37E52A81-C83F-4441-F1AA-C353760E6C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C40DADCC-62E0-BDA8-934E-34458F901B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C8B92A0-DA44-4501-0BE7-3A9DA8301E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Espace réservé du pied de page 4">
            <a:extLst>
              <a:ext uri="{FF2B5EF4-FFF2-40B4-BE49-F238E27FC236}">
                <a16:creationId xmlns:a16="http://schemas.microsoft.com/office/drawing/2014/main" id="{DA53AC4D-2650-3D45-4DF9-A0C7912D14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CD7233BA-B156-5A9D-4517-F0F7165979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54A8AA-9B92-4B2A-A880-678654AFF4F0}" type="slidenum">
              <a:rPr lang="fr-FR" smtClean="0"/>
              <a:t>‹N°›</a:t>
            </a:fld>
            <a:endParaRPr lang="fr-FR"/>
          </a:p>
        </p:txBody>
      </p:sp>
    </p:spTree>
    <p:extLst>
      <p:ext uri="{BB962C8B-B14F-4D97-AF65-F5344CB8AC3E}">
        <p14:creationId xmlns:p14="http://schemas.microsoft.com/office/powerpoint/2010/main" val="1372539985"/>
      </p:ext>
    </p:extLst>
  </p:cSld>
  <p:clrMap bg1="lt1" tx1="dk1" bg2="lt2" tx2="dk2" accent1="accent1" accent2="accent2" accent3="accent3" accent4="accent4" accent5="accent5" accent6="accent6" hlink="hlink" folHlink="folHlink"/>
  <p:sldLayoutIdLst>
    <p:sldLayoutId id="2147483663" r:id="rId1"/>
    <p:sldLayoutId id="2147483670" r:id="rId2"/>
    <p:sldLayoutId id="2147483672" r:id="rId3"/>
    <p:sldLayoutId id="2147483680" r:id="rId4"/>
    <p:sldLayoutId id="2147483682" r:id="rId5"/>
    <p:sldLayoutId id="2147483684" r:id="rId6"/>
    <p:sldLayoutId id="2147483686" r:id="rId7"/>
    <p:sldLayoutId id="2147483687" r:id="rId8"/>
    <p:sldLayoutId id="2147483688" r:id="rId9"/>
    <p:sldLayoutId id="2147483691" r:id="rId10"/>
    <p:sldLayoutId id="2147483692" r:id="rId11"/>
    <p:sldLayoutId id="2147483694" r:id="rId12"/>
    <p:sldLayoutId id="2147483696" r:id="rId13"/>
    <p:sldLayoutId id="2147483698" r:id="rId14"/>
    <p:sldLayoutId id="2147483699" r:id="rId15"/>
    <p:sldLayoutId id="2147483702" r:id="rId1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34.png"/><Relationship Id="rId18" Type="http://schemas.openxmlformats.org/officeDocument/2006/relationships/image" Target="../media/image39.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svg"/><Relationship Id="rId17" Type="http://schemas.openxmlformats.org/officeDocument/2006/relationships/image" Target="../media/image38.png"/><Relationship Id="rId2" Type="http://schemas.openxmlformats.org/officeDocument/2006/relationships/notesSlide" Target="../notesSlides/notesSlide1.xml"/><Relationship Id="rId16" Type="http://schemas.openxmlformats.org/officeDocument/2006/relationships/image" Target="../media/image37.svg"/><Relationship Id="rId1" Type="http://schemas.openxmlformats.org/officeDocument/2006/relationships/slideLayout" Target="../slideLayouts/slideLayout1.xml"/><Relationship Id="rId6" Type="http://schemas.openxmlformats.org/officeDocument/2006/relationships/image" Target="../media/image27.svg"/><Relationship Id="rId11" Type="http://schemas.openxmlformats.org/officeDocument/2006/relationships/image" Target="../media/image32.png"/><Relationship Id="rId5" Type="http://schemas.openxmlformats.org/officeDocument/2006/relationships/image" Target="../media/image26.png"/><Relationship Id="rId15" Type="http://schemas.openxmlformats.org/officeDocument/2006/relationships/image" Target="../media/image36.png"/><Relationship Id="rId10" Type="http://schemas.openxmlformats.org/officeDocument/2006/relationships/image" Target="../media/image31.svg"/><Relationship Id="rId19" Type="http://schemas.openxmlformats.org/officeDocument/2006/relationships/image" Target="../media/image40.png"/><Relationship Id="rId4" Type="http://schemas.openxmlformats.org/officeDocument/2006/relationships/image" Target="../media/image25.svg"/><Relationship Id="rId9" Type="http://schemas.openxmlformats.org/officeDocument/2006/relationships/image" Target="../media/image30.png"/><Relationship Id="rId14" Type="http://schemas.openxmlformats.org/officeDocument/2006/relationships/image" Target="../media/image35.svg"/></Relationships>
</file>

<file path=ppt/slides/_rels/slide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49.png"/><Relationship Id="rId13" Type="http://schemas.microsoft.com/office/2007/relationships/hdphoto" Target="../media/hdphoto1.wdp"/><Relationship Id="rId18" Type="http://schemas.openxmlformats.org/officeDocument/2006/relationships/image" Target="../media/image58.png"/><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image" Target="../media/image53.png"/><Relationship Id="rId17" Type="http://schemas.openxmlformats.org/officeDocument/2006/relationships/image" Target="../media/image57.png"/><Relationship Id="rId2" Type="http://schemas.openxmlformats.org/officeDocument/2006/relationships/image" Target="../media/image43.png"/><Relationship Id="rId16" Type="http://schemas.openxmlformats.org/officeDocument/2006/relationships/image" Target="../media/image56.png"/><Relationship Id="rId1" Type="http://schemas.openxmlformats.org/officeDocument/2006/relationships/slideLayout" Target="../slideLayouts/slideLayout1.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6.png"/><Relationship Id="rId15" Type="http://schemas.openxmlformats.org/officeDocument/2006/relationships/image" Target="../media/image55.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 Id="rId14" Type="http://schemas.openxmlformats.org/officeDocument/2006/relationships/image" Target="../media/image5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F1CED4B-3F4D-4845-B3A0-C84A3C6EC2EA}"/>
              </a:ext>
            </a:extLst>
          </p:cNvPr>
          <p:cNvSpPr/>
          <p:nvPr/>
        </p:nvSpPr>
        <p:spPr>
          <a:xfrm>
            <a:off x="-1" y="0"/>
            <a:ext cx="12192000" cy="4834335"/>
          </a:xfrm>
          <a:prstGeom prst="rect">
            <a:avLst/>
          </a:prstGeom>
          <a:solidFill>
            <a:srgbClr val="4D539D"/>
          </a:solidFill>
          <a:ln>
            <a:solidFill>
              <a:srgbClr val="3A5C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a:extLst>
              <a:ext uri="{FF2B5EF4-FFF2-40B4-BE49-F238E27FC236}">
                <a16:creationId xmlns:a16="http://schemas.microsoft.com/office/drawing/2014/main" id="{1EA3B90A-EA92-6C44-9E95-5B126A611A66}"/>
              </a:ext>
            </a:extLst>
          </p:cNvPr>
          <p:cNvSpPr txBox="1"/>
          <p:nvPr/>
        </p:nvSpPr>
        <p:spPr>
          <a:xfrm>
            <a:off x="415210" y="1500382"/>
            <a:ext cx="11776790" cy="707886"/>
          </a:xfrm>
          <a:prstGeom prst="rect">
            <a:avLst/>
          </a:prstGeom>
          <a:noFill/>
        </p:spPr>
        <p:txBody>
          <a:bodyPr wrap="square" rtlCol="0">
            <a:spAutoFit/>
          </a:bodyPr>
          <a:lstStyle/>
          <a:p>
            <a:r>
              <a:rPr lang="fr-FR" sz="4000" b="1" dirty="0">
                <a:solidFill>
                  <a:schemeClr val="bg1"/>
                </a:solidFill>
                <a:latin typeface="Montserrat" pitchFamily="2" charset="77"/>
                <a:cs typeface="Arial"/>
              </a:rPr>
              <a:t>Tablette durcie RT112 </a:t>
            </a:r>
            <a:r>
              <a:rPr lang="fr-FR" sz="4000" b="1" dirty="0" err="1">
                <a:solidFill>
                  <a:schemeClr val="bg1"/>
                </a:solidFill>
                <a:latin typeface="Montserrat" pitchFamily="2" charset="77"/>
                <a:cs typeface="Arial"/>
              </a:rPr>
              <a:t>Unitech</a:t>
            </a:r>
            <a:endParaRPr lang="fr-FR" sz="4000" b="1" dirty="0">
              <a:solidFill>
                <a:schemeClr val="bg1"/>
              </a:solidFill>
              <a:latin typeface="Montserrat" pitchFamily="2" charset="77"/>
            </a:endParaRPr>
          </a:p>
        </p:txBody>
      </p:sp>
      <p:pic>
        <p:nvPicPr>
          <p:cNvPr id="7" name="Image 6">
            <a:extLst>
              <a:ext uri="{FF2B5EF4-FFF2-40B4-BE49-F238E27FC236}">
                <a16:creationId xmlns:a16="http://schemas.microsoft.com/office/drawing/2014/main" id="{ADE94F9A-3D9E-F148-B61B-219438C1933C}"/>
              </a:ext>
            </a:extLst>
          </p:cNvPr>
          <p:cNvPicPr>
            <a:picLocks noChangeAspect="1"/>
          </p:cNvPicPr>
          <p:nvPr/>
        </p:nvPicPr>
        <p:blipFill>
          <a:blip r:embed="rId2"/>
          <a:stretch>
            <a:fillRect/>
          </a:stretch>
        </p:blipFill>
        <p:spPr>
          <a:xfrm>
            <a:off x="4925127" y="5252223"/>
            <a:ext cx="2341745" cy="1127667"/>
          </a:xfrm>
          <a:prstGeom prst="rect">
            <a:avLst/>
          </a:prstGeom>
        </p:spPr>
      </p:pic>
      <p:sp>
        <p:nvSpPr>
          <p:cNvPr id="27" name="ZoneTexte 26">
            <a:extLst>
              <a:ext uri="{FF2B5EF4-FFF2-40B4-BE49-F238E27FC236}">
                <a16:creationId xmlns:a16="http://schemas.microsoft.com/office/drawing/2014/main" id="{512ED678-A5B9-3543-8CFC-1781FE6BCB23}"/>
              </a:ext>
            </a:extLst>
          </p:cNvPr>
          <p:cNvSpPr txBox="1"/>
          <p:nvPr/>
        </p:nvSpPr>
        <p:spPr>
          <a:xfrm>
            <a:off x="505522" y="2312492"/>
            <a:ext cx="2181922" cy="400110"/>
          </a:xfrm>
          <a:prstGeom prst="rect">
            <a:avLst/>
          </a:prstGeom>
          <a:solidFill>
            <a:srgbClr val="F6D75F"/>
          </a:solidFill>
        </p:spPr>
        <p:txBody>
          <a:bodyPr wrap="square" lIns="91440" tIns="45720" rIns="91440" bIns="45720" rtlCol="0" anchor="t">
            <a:spAutoFit/>
          </a:bodyPr>
          <a:lstStyle>
            <a:defPPr>
              <a:defRPr lang="fr-FR"/>
            </a:defPPr>
            <a:lvl1pPr algn="ctr">
              <a:defRPr sz="1200" b="1">
                <a:solidFill>
                  <a:srgbClr val="3A5CA9"/>
                </a:solidFill>
                <a:latin typeface="Montserrat" pitchFamily="2" charset="77"/>
                <a:cs typeface="Arial"/>
              </a:defRPr>
            </a:lvl1pPr>
          </a:lstStyle>
          <a:p>
            <a:pPr algn="l"/>
            <a:r>
              <a:rPr lang="fr-FR" altLang="fr-FR" sz="2000" dirty="0">
                <a:latin typeface="Montserrat"/>
              </a:rPr>
              <a:t>Nom client</a:t>
            </a:r>
            <a:endParaRPr lang="fr-FR" dirty="0"/>
          </a:p>
        </p:txBody>
      </p:sp>
      <p:sp>
        <p:nvSpPr>
          <p:cNvPr id="28" name="ZoneTexte 27">
            <a:extLst>
              <a:ext uri="{FF2B5EF4-FFF2-40B4-BE49-F238E27FC236}">
                <a16:creationId xmlns:a16="http://schemas.microsoft.com/office/drawing/2014/main" id="{B9AB2A6F-AB1B-4947-B2D2-987F3D635C15}"/>
              </a:ext>
            </a:extLst>
          </p:cNvPr>
          <p:cNvSpPr txBox="1"/>
          <p:nvPr/>
        </p:nvSpPr>
        <p:spPr>
          <a:xfrm>
            <a:off x="505521" y="2930435"/>
            <a:ext cx="4847063" cy="400110"/>
          </a:xfrm>
          <a:prstGeom prst="rect">
            <a:avLst/>
          </a:prstGeom>
          <a:noFill/>
        </p:spPr>
        <p:txBody>
          <a:bodyPr wrap="square" lIns="91440" tIns="45720" rIns="91440" bIns="45720" rtlCol="0" anchor="t">
            <a:spAutoFit/>
          </a:bodyPr>
          <a:lstStyle/>
          <a:p>
            <a:r>
              <a:rPr lang="fr-FR" altLang="fr-FR" sz="2000" dirty="0">
                <a:solidFill>
                  <a:schemeClr val="bg1"/>
                </a:solidFill>
                <a:latin typeface="Montserrat"/>
                <a:cs typeface="Arial"/>
              </a:rPr>
              <a:t>XX/XX/XX</a:t>
            </a:r>
            <a:endParaRPr lang="fr-FR" dirty="0"/>
          </a:p>
        </p:txBody>
      </p:sp>
      <p:pic>
        <p:nvPicPr>
          <p:cNvPr id="5" name="Picture 17">
            <a:extLst>
              <a:ext uri="{FF2B5EF4-FFF2-40B4-BE49-F238E27FC236}">
                <a16:creationId xmlns:a16="http://schemas.microsoft.com/office/drawing/2014/main" id="{8D26905A-98D6-B019-0BA7-D5B6D81A97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9485" y="2355640"/>
            <a:ext cx="3468721" cy="3750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6930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1EA3B90A-EA92-6C44-9E95-5B126A611A66}"/>
              </a:ext>
            </a:extLst>
          </p:cNvPr>
          <p:cNvSpPr txBox="1"/>
          <p:nvPr/>
        </p:nvSpPr>
        <p:spPr>
          <a:xfrm>
            <a:off x="173622" y="171656"/>
            <a:ext cx="7269153" cy="461665"/>
          </a:xfrm>
          <a:prstGeom prst="rect">
            <a:avLst/>
          </a:prstGeom>
          <a:noFill/>
        </p:spPr>
        <p:txBody>
          <a:bodyPr wrap="square" lIns="91440" tIns="45720" rIns="91440" bIns="45720" rtlCol="0" anchor="t">
            <a:spAutoFit/>
          </a:bodyPr>
          <a:lstStyle/>
          <a:p>
            <a:r>
              <a:rPr lang="fr-FR" altLang="fr-FR" sz="2400" dirty="0">
                <a:solidFill>
                  <a:schemeClr val="bg1"/>
                </a:solidFill>
                <a:latin typeface="Arial" panose="020B0604020202020204" pitchFamily="34" charset="0"/>
                <a:cs typeface="Arial" panose="020B0604020202020204" pitchFamily="34" charset="0"/>
              </a:rPr>
              <a:t>Tablette RT112 </a:t>
            </a:r>
            <a:r>
              <a:rPr lang="fr-FR" altLang="fr-FR" sz="2400" dirty="0" err="1">
                <a:solidFill>
                  <a:schemeClr val="bg1"/>
                </a:solidFill>
                <a:latin typeface="Arial" panose="020B0604020202020204" pitchFamily="34" charset="0"/>
                <a:cs typeface="Arial" panose="020B0604020202020204" pitchFamily="34" charset="0"/>
              </a:rPr>
              <a:t>Unitech</a:t>
            </a:r>
            <a:r>
              <a:rPr lang="fr-FR" altLang="fr-FR" sz="2400" dirty="0">
                <a:solidFill>
                  <a:schemeClr val="bg1"/>
                </a:solidFill>
                <a:latin typeface="Arial" panose="020B0604020202020204" pitchFamily="34" charset="0"/>
                <a:cs typeface="Arial" panose="020B0604020202020204" pitchFamily="34" charset="0"/>
              </a:rPr>
              <a:t> (écran 10.1’’)</a:t>
            </a:r>
          </a:p>
        </p:txBody>
      </p:sp>
      <p:sp>
        <p:nvSpPr>
          <p:cNvPr id="8" name="ZoneTexte 7">
            <a:extLst>
              <a:ext uri="{FF2B5EF4-FFF2-40B4-BE49-F238E27FC236}">
                <a16:creationId xmlns:a16="http://schemas.microsoft.com/office/drawing/2014/main" id="{56491B2C-0422-0D5F-9D9E-D3E43EE9D5C0}"/>
              </a:ext>
            </a:extLst>
          </p:cNvPr>
          <p:cNvSpPr txBox="1"/>
          <p:nvPr/>
        </p:nvSpPr>
        <p:spPr>
          <a:xfrm>
            <a:off x="148332" y="749160"/>
            <a:ext cx="9967519" cy="4493538"/>
          </a:xfrm>
          <a:prstGeom prst="rect">
            <a:avLst/>
          </a:prstGeom>
          <a:noFill/>
        </p:spPr>
        <p:txBody>
          <a:bodyPr wrap="square" rtlCol="0">
            <a:spAutoFit/>
          </a:bodyPr>
          <a:lstStyle/>
          <a:p>
            <a:pPr marL="285750" indent="-285750" algn="just">
              <a:buClr>
                <a:srgbClr val="474D9C"/>
              </a:buClr>
              <a:buFont typeface="Wingdings" panose="05000000000000000000" pitchFamily="2" charset="2"/>
              <a:buChar char="§"/>
            </a:pPr>
            <a:r>
              <a:rPr lang="fr-FR" sz="1270" b="1" dirty="0">
                <a:solidFill>
                  <a:srgbClr val="474D9C"/>
                </a:solidFill>
                <a:latin typeface="Arial" panose="020B0604020202020204" pitchFamily="34" charset="0"/>
                <a:cs typeface="Arial" panose="020B0604020202020204" pitchFamily="34" charset="0"/>
              </a:rPr>
              <a:t>Modèle récent, la RT112 est la tablette entrée/milieu de gamme du constructeur </a:t>
            </a:r>
            <a:r>
              <a:rPr lang="fr-FR" sz="1270" b="1" dirty="0" err="1">
                <a:solidFill>
                  <a:srgbClr val="474D9C"/>
                </a:solidFill>
                <a:latin typeface="Arial" panose="020B0604020202020204" pitchFamily="34" charset="0"/>
                <a:cs typeface="Arial" panose="020B0604020202020204" pitchFamily="34" charset="0"/>
              </a:rPr>
              <a:t>Unitech</a:t>
            </a:r>
            <a:r>
              <a:rPr lang="fr-FR" sz="1270" dirty="0">
                <a:solidFill>
                  <a:srgbClr val="59596B"/>
                </a:solidFill>
                <a:latin typeface="Arial" panose="020B0604020202020204" pitchFamily="34" charset="0"/>
                <a:cs typeface="Arial" panose="020B0604020202020204" pitchFamily="34" charset="0"/>
              </a:rPr>
              <a:t>. Elle dispose d’un écran de 10’’1 et supporte Android 13 jusqu’à Android 15. </a:t>
            </a:r>
          </a:p>
          <a:p>
            <a:pPr algn="just">
              <a:buClr>
                <a:srgbClr val="474D9C"/>
              </a:buClr>
            </a:pPr>
            <a:endParaRPr lang="fr-FR" sz="1270" dirty="0">
              <a:solidFill>
                <a:srgbClr val="59596B"/>
              </a:solidFill>
              <a:latin typeface="Arial" panose="020B0604020202020204" pitchFamily="34" charset="0"/>
              <a:cs typeface="Arial" panose="020B0604020202020204" pitchFamily="34" charset="0"/>
            </a:endParaRPr>
          </a:p>
          <a:p>
            <a:pPr marL="285750" indent="-285750" algn="just">
              <a:buClr>
                <a:srgbClr val="474D9C"/>
              </a:buClr>
              <a:buFont typeface="Wingdings" panose="05000000000000000000" pitchFamily="2" charset="2"/>
              <a:buChar char="§"/>
            </a:pPr>
            <a:r>
              <a:rPr lang="en-US" sz="1270" b="1" dirty="0">
                <a:solidFill>
                  <a:srgbClr val="474D9C"/>
                </a:solidFill>
                <a:latin typeface="Arial" panose="020B0604020202020204" pitchFamily="34" charset="0"/>
                <a:cs typeface="Arial" panose="020B0604020202020204" pitchFamily="34" charset="0"/>
              </a:rPr>
              <a:t>Performances et </a:t>
            </a:r>
            <a:r>
              <a:rPr lang="en-US" sz="1270" b="1" dirty="0" err="1">
                <a:solidFill>
                  <a:srgbClr val="474D9C"/>
                </a:solidFill>
                <a:latin typeface="Arial" panose="020B0604020202020204" pitchFamily="34" charset="0"/>
                <a:cs typeface="Arial" panose="020B0604020202020204" pitchFamily="34" charset="0"/>
              </a:rPr>
              <a:t>sécurité</a:t>
            </a:r>
            <a:r>
              <a:rPr lang="en-US" sz="1270" b="1" dirty="0">
                <a:solidFill>
                  <a:srgbClr val="474D9C"/>
                </a:solidFill>
                <a:latin typeface="Arial" panose="020B0604020202020204" pitchFamily="34" charset="0"/>
                <a:cs typeface="Arial" panose="020B0604020202020204" pitchFamily="34" charset="0"/>
              </a:rPr>
              <a:t> pour les </a:t>
            </a:r>
            <a:r>
              <a:rPr lang="en-US" sz="1270" b="1" dirty="0" err="1">
                <a:solidFill>
                  <a:srgbClr val="474D9C"/>
                </a:solidFill>
                <a:latin typeface="Arial" panose="020B0604020202020204" pitchFamily="34" charset="0"/>
                <a:cs typeface="Arial" panose="020B0604020202020204" pitchFamily="34" charset="0"/>
              </a:rPr>
              <a:t>environnements</a:t>
            </a:r>
            <a:r>
              <a:rPr lang="en-US" sz="1270" b="1" dirty="0">
                <a:solidFill>
                  <a:srgbClr val="474D9C"/>
                </a:solidFill>
                <a:latin typeface="Arial" panose="020B0604020202020204" pitchFamily="34" charset="0"/>
                <a:cs typeface="Arial" panose="020B0604020202020204" pitchFamily="34" charset="0"/>
              </a:rPr>
              <a:t> </a:t>
            </a:r>
            <a:r>
              <a:rPr lang="en-US" sz="1270" b="1" dirty="0" err="1">
                <a:solidFill>
                  <a:srgbClr val="474D9C"/>
                </a:solidFill>
                <a:latin typeface="Arial" panose="020B0604020202020204" pitchFamily="34" charset="0"/>
                <a:cs typeface="Arial" panose="020B0604020202020204" pitchFamily="34" charset="0"/>
              </a:rPr>
              <a:t>exigeants</a:t>
            </a:r>
            <a:r>
              <a:rPr lang="en-US" sz="1270" b="1" dirty="0">
                <a:solidFill>
                  <a:srgbClr val="474D9C"/>
                </a:solidFill>
                <a:latin typeface="Arial" panose="020B0604020202020204" pitchFamily="34" charset="0"/>
                <a:cs typeface="Arial" panose="020B0604020202020204" pitchFamily="34" charset="0"/>
              </a:rPr>
              <a:t> </a:t>
            </a:r>
            <a:r>
              <a:rPr lang="fr-FR" sz="1270" b="1" dirty="0">
                <a:solidFill>
                  <a:srgbClr val="474D9C"/>
                </a:solidFill>
                <a:latin typeface="Arial" panose="020B0604020202020204" pitchFamily="34" charset="0"/>
                <a:cs typeface="Arial" panose="020B0604020202020204" pitchFamily="34" charset="0"/>
              </a:rPr>
              <a:t>: </a:t>
            </a:r>
            <a:r>
              <a:rPr lang="fr-FR" sz="1270" dirty="0">
                <a:solidFill>
                  <a:srgbClr val="59596B"/>
                </a:solidFill>
                <a:latin typeface="Arial" panose="020B0604020202020204" pitchFamily="34" charset="0"/>
                <a:cs typeface="Arial" panose="020B0604020202020204" pitchFamily="34" charset="0"/>
              </a:rPr>
              <a:t>Sous</a:t>
            </a:r>
            <a:r>
              <a:rPr lang="fr-FR" altLang="fr-FR" sz="1270" dirty="0">
                <a:solidFill>
                  <a:srgbClr val="59596B"/>
                </a:solidFill>
                <a:latin typeface="Arial" panose="020B0604020202020204" pitchFamily="34" charset="0"/>
                <a:cs typeface="Arial" panose="020B0604020202020204" pitchFamily="34" charset="0"/>
              </a:rPr>
              <a:t> Android 13, la RT112 est une tablette durcie de 10,1 pouces équipée d’un processeur Hexa-Core 64 bits atteignant 2,1 GHz. Conçue pour les tâches exigeantes et le multitâche fluide, elle bénéficie des certifications Google Mobile Services (GMS) et Android Enterprise </a:t>
            </a:r>
            <a:r>
              <a:rPr lang="fr-FR" altLang="fr-FR" sz="1270" dirty="0" err="1">
                <a:solidFill>
                  <a:srgbClr val="59596B"/>
                </a:solidFill>
                <a:latin typeface="Arial" panose="020B0604020202020204" pitchFamily="34" charset="0"/>
                <a:cs typeface="Arial" panose="020B0604020202020204" pitchFamily="34" charset="0"/>
              </a:rPr>
              <a:t>Recommended</a:t>
            </a:r>
            <a:r>
              <a:rPr lang="fr-FR" altLang="fr-FR" sz="1270" dirty="0">
                <a:solidFill>
                  <a:srgbClr val="59596B"/>
                </a:solidFill>
                <a:latin typeface="Arial" panose="020B0604020202020204" pitchFamily="34" charset="0"/>
                <a:cs typeface="Arial" panose="020B0604020202020204" pitchFamily="34" charset="0"/>
              </a:rPr>
              <a:t> (AER), garantissant un environnement professionnel sécurisé et optimisé.</a:t>
            </a:r>
          </a:p>
          <a:p>
            <a:pPr algn="just">
              <a:buClr>
                <a:srgbClr val="474D9C"/>
              </a:buClr>
            </a:pPr>
            <a:endParaRPr lang="fr-FR" sz="1270" dirty="0">
              <a:solidFill>
                <a:srgbClr val="59596B"/>
              </a:solidFill>
              <a:latin typeface="Arial" panose="020B0604020202020204" pitchFamily="34" charset="0"/>
              <a:cs typeface="Arial" panose="020B0604020202020204" pitchFamily="34" charset="0"/>
            </a:endParaRPr>
          </a:p>
          <a:p>
            <a:pPr marL="285750" indent="-285750" algn="just">
              <a:buClr>
                <a:srgbClr val="474D9C"/>
              </a:buClr>
              <a:buFont typeface="Wingdings" panose="05000000000000000000" pitchFamily="2" charset="2"/>
              <a:buChar char="§"/>
            </a:pPr>
            <a:r>
              <a:rPr lang="fr-FR" sz="1270" b="1" dirty="0">
                <a:solidFill>
                  <a:srgbClr val="474D9C"/>
                </a:solidFill>
                <a:latin typeface="Arial" panose="020B0604020202020204" pitchFamily="34" charset="0"/>
                <a:cs typeface="Arial" panose="020B0604020202020204" pitchFamily="34" charset="0"/>
              </a:rPr>
              <a:t>Lecture codes-barres haute performance : </a:t>
            </a:r>
            <a:r>
              <a:rPr lang="fr-FR" sz="1270" dirty="0">
                <a:solidFill>
                  <a:srgbClr val="59596B"/>
                </a:solidFill>
                <a:latin typeface="Arial" panose="020B0604020202020204" pitchFamily="34" charset="0"/>
                <a:cs typeface="Arial" panose="020B0604020202020204" pitchFamily="34" charset="0"/>
              </a:rPr>
              <a:t>Dotée d’une technologie avancée de lecture 1D/2D, la tablette durcie RT112 propose en option un module capable de scanner des codes-barres jusqu’à 10 mètres de distance. Grâce à sa connectivité 5G et Wi-Fi 6E, elle offre une solution idéale pour les secteurs de l’entreposage, du commerce et de la logistique. Que ce soit à courte ou longue portée, elle assure une lecture rapide et efficace, optimisant ainsi la productivité des utilisateurs.</a:t>
            </a:r>
            <a:endParaRPr lang="en-US" sz="1270" dirty="0">
              <a:solidFill>
                <a:srgbClr val="59596B"/>
              </a:solidFill>
              <a:latin typeface="Arial" panose="020B0604020202020204" pitchFamily="34" charset="0"/>
              <a:cs typeface="Arial" panose="020B0604020202020204" pitchFamily="34" charset="0"/>
            </a:endParaRPr>
          </a:p>
          <a:p>
            <a:pPr algn="just">
              <a:buClr>
                <a:srgbClr val="474D9C"/>
              </a:buClr>
            </a:pPr>
            <a:endParaRPr lang="fr-FR" sz="1270" dirty="0">
              <a:solidFill>
                <a:srgbClr val="59596B"/>
              </a:solidFill>
              <a:latin typeface="Arial" panose="020B0604020202020204" pitchFamily="34" charset="0"/>
              <a:cs typeface="Arial" panose="020B0604020202020204" pitchFamily="34" charset="0"/>
            </a:endParaRPr>
          </a:p>
          <a:p>
            <a:pPr marL="285750" indent="-285750" algn="just">
              <a:buClr>
                <a:srgbClr val="474D9C"/>
              </a:buClr>
              <a:buFont typeface="Wingdings" panose="05000000000000000000" pitchFamily="2" charset="2"/>
              <a:buChar char="§"/>
            </a:pPr>
            <a:r>
              <a:rPr lang="en-US" sz="1270" b="1" dirty="0">
                <a:solidFill>
                  <a:srgbClr val="474D9C"/>
                </a:solidFill>
                <a:latin typeface="Arial" panose="020B0604020202020204" pitchFamily="34" charset="0"/>
                <a:cs typeface="Arial" panose="020B0604020202020204" pitchFamily="34" charset="0"/>
              </a:rPr>
              <a:t>Connectivité sans faille pour </a:t>
            </a:r>
            <a:r>
              <a:rPr lang="en-US" sz="1270" b="1" dirty="0" err="1">
                <a:solidFill>
                  <a:srgbClr val="474D9C"/>
                </a:solidFill>
                <a:latin typeface="Arial" panose="020B0604020202020204" pitchFamily="34" charset="0"/>
                <a:cs typeface="Arial" panose="020B0604020202020204" pitchFamily="34" charset="0"/>
              </a:rPr>
              <a:t>une</a:t>
            </a:r>
            <a:r>
              <a:rPr lang="en-US" sz="1270" b="1" dirty="0">
                <a:solidFill>
                  <a:srgbClr val="474D9C"/>
                </a:solidFill>
                <a:latin typeface="Arial" panose="020B0604020202020204" pitchFamily="34" charset="0"/>
                <a:cs typeface="Arial" panose="020B0604020202020204" pitchFamily="34" charset="0"/>
              </a:rPr>
              <a:t> communication </a:t>
            </a:r>
            <a:r>
              <a:rPr lang="en-US" sz="1270" b="1" dirty="0" err="1">
                <a:solidFill>
                  <a:srgbClr val="474D9C"/>
                </a:solidFill>
                <a:latin typeface="Arial" panose="020B0604020202020204" pitchFamily="34" charset="0"/>
                <a:cs typeface="Arial" panose="020B0604020202020204" pitchFamily="34" charset="0"/>
              </a:rPr>
              <a:t>optimale</a:t>
            </a:r>
            <a:r>
              <a:rPr lang="en-US" sz="1270" b="1" dirty="0">
                <a:solidFill>
                  <a:srgbClr val="474D9C"/>
                </a:solidFill>
                <a:latin typeface="Arial" panose="020B0604020202020204" pitchFamily="34" charset="0"/>
                <a:cs typeface="Arial" panose="020B0604020202020204" pitchFamily="34" charset="0"/>
              </a:rPr>
              <a:t> </a:t>
            </a:r>
            <a:r>
              <a:rPr lang="fr-FR" sz="1270" b="1" dirty="0">
                <a:solidFill>
                  <a:srgbClr val="474D9C"/>
                </a:solidFill>
                <a:latin typeface="Arial" panose="020B0604020202020204" pitchFamily="34" charset="0"/>
                <a:cs typeface="Arial" panose="020B0604020202020204" pitchFamily="34" charset="0"/>
              </a:rPr>
              <a:t>: </a:t>
            </a:r>
            <a:r>
              <a:rPr lang="fr-FR" sz="1270" dirty="0">
                <a:solidFill>
                  <a:srgbClr val="59596B"/>
                </a:solidFill>
                <a:latin typeface="Arial" panose="020B0604020202020204" pitchFamily="34" charset="0"/>
                <a:cs typeface="Arial" panose="020B0604020202020204" pitchFamily="34" charset="0"/>
              </a:rPr>
              <a:t>Équipée du Bluetooth® 5.2, du Wi-Fi 6E avec itinérance rapide et de la connectivité 5G, la tablette durcie RT112 permet une collecte de données en temps réel. Les utilisateurs peuvent scanner un article et accéder instantanément aux stocks ou passer une commande en ligne. Offrant une expérience fluide et une productivité accrue, elle garantit des téléchargements et des transferts rapides sur des réseaux fiables.</a:t>
            </a:r>
          </a:p>
          <a:p>
            <a:pPr marL="285750" indent="-285750" algn="just">
              <a:buClr>
                <a:srgbClr val="474D9C"/>
              </a:buClr>
              <a:buFont typeface="Wingdings" panose="05000000000000000000" pitchFamily="2" charset="2"/>
              <a:buChar char="§"/>
            </a:pPr>
            <a:endParaRPr lang="fr-FR" sz="1270" dirty="0">
              <a:solidFill>
                <a:srgbClr val="59596B"/>
              </a:solidFill>
              <a:latin typeface="Arial" panose="020B0604020202020204" pitchFamily="34" charset="0"/>
              <a:cs typeface="Arial" panose="020B0604020202020204" pitchFamily="34" charset="0"/>
            </a:endParaRPr>
          </a:p>
          <a:p>
            <a:pPr marL="285750" indent="-285750" algn="just">
              <a:buClr>
                <a:srgbClr val="474D9C"/>
              </a:buClr>
              <a:buFont typeface="Wingdings" panose="05000000000000000000" pitchFamily="2" charset="2"/>
              <a:buChar char="§"/>
            </a:pPr>
            <a:r>
              <a:rPr lang="fr-FR" sz="1270" b="1" dirty="0">
                <a:solidFill>
                  <a:srgbClr val="474D9C"/>
                </a:solidFill>
                <a:latin typeface="Arial" panose="020B0604020202020204" pitchFamily="34" charset="0"/>
                <a:cs typeface="Arial" panose="020B0604020202020204" pitchFamily="34" charset="0"/>
              </a:rPr>
              <a:t>Plateforme IoT 5G pour une connectivité optimale : </a:t>
            </a:r>
            <a:r>
              <a:rPr lang="fr-FR" sz="1270" dirty="0">
                <a:solidFill>
                  <a:srgbClr val="59596B"/>
                </a:solidFill>
                <a:latin typeface="Arial" panose="020B0604020202020204" pitchFamily="34" charset="0"/>
                <a:cs typeface="Arial" panose="020B0604020202020204" pitchFamily="34" charset="0"/>
              </a:rPr>
              <a:t>Grâce à la plateforme Qualcomm 5430 5G IoT, la tablette RT112 assure une intégration fluide aux technologies de demain. Sa connectivité 5G ultra-rapide garantit des transferts de données instantanés et une expérience en ligne réactive. Conçue pour durer, elle offre un cycle de vie prolongé, en faisant un investissement fiable et pérenne pour les environnements connectés. </a:t>
            </a:r>
          </a:p>
        </p:txBody>
      </p:sp>
      <p:sp>
        <p:nvSpPr>
          <p:cNvPr id="15" name="Rectangle 10">
            <a:extLst>
              <a:ext uri="{FF2B5EF4-FFF2-40B4-BE49-F238E27FC236}">
                <a16:creationId xmlns:a16="http://schemas.microsoft.com/office/drawing/2014/main" id="{B5CC4ABA-1CEA-79A2-6501-669F68968690}"/>
              </a:ext>
            </a:extLst>
          </p:cNvPr>
          <p:cNvSpPr>
            <a:spLocks noChangeArrowheads="1"/>
          </p:cNvSpPr>
          <p:nvPr/>
        </p:nvSpPr>
        <p:spPr bwMode="auto">
          <a:xfrm>
            <a:off x="0" y="0"/>
            <a:ext cx="21859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fr-FR" altLang="fr-FR" sz="1800" b="0" i="0" u="none" strike="noStrike" cap="none" normalizeH="0" baseline="0">
                <a:ln>
                  <a:noFill/>
                </a:ln>
                <a:solidFill>
                  <a:srgbClr val="000000"/>
                </a:solidFill>
                <a:effectLst/>
                <a:latin typeface="Söhne"/>
              </a:rPr>
            </a:b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0" name="Rectangle 12">
            <a:extLst>
              <a:ext uri="{FF2B5EF4-FFF2-40B4-BE49-F238E27FC236}">
                <a16:creationId xmlns:a16="http://schemas.microsoft.com/office/drawing/2014/main" id="{70BE797C-3DE2-CBE4-4EE2-B4E649E320BA}"/>
              </a:ext>
            </a:extLst>
          </p:cNvPr>
          <p:cNvSpPr>
            <a:spLocks noChangeArrowheads="1"/>
          </p:cNvSpPr>
          <p:nvPr/>
        </p:nvSpPr>
        <p:spPr bwMode="auto">
          <a:xfrm>
            <a:off x="0" y="0"/>
            <a:ext cx="21240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fr-FR" altLang="fr-FR" sz="1800" b="0" i="0" u="none" strike="noStrike" cap="none" normalizeH="0" baseline="0">
                <a:ln>
                  <a:noFill/>
                </a:ln>
                <a:solidFill>
                  <a:srgbClr val="000000"/>
                </a:solidFill>
                <a:effectLst/>
                <a:latin typeface="Söhne"/>
              </a:rPr>
            </a:br>
            <a:endParaRPr kumimoji="0" lang="fr-FR" altLang="fr-FR" sz="1800" b="0" i="0" u="none" strike="noStrike" cap="none" normalizeH="0" baseline="0">
              <a:ln>
                <a:noFill/>
              </a:ln>
              <a:solidFill>
                <a:schemeClr val="tx1"/>
              </a:solidFill>
              <a:effectLst/>
              <a:latin typeface="Arial" panose="020B0604020202020204" pitchFamily="34" charset="0"/>
            </a:endParaRPr>
          </a:p>
        </p:txBody>
      </p:sp>
      <p:pic>
        <p:nvPicPr>
          <p:cNvPr id="2" name="Graphique 1" descr="Robot avec un remplissage uni">
            <a:extLst>
              <a:ext uri="{FF2B5EF4-FFF2-40B4-BE49-F238E27FC236}">
                <a16:creationId xmlns:a16="http://schemas.microsoft.com/office/drawing/2014/main" id="{3EDA5A6D-2592-4A1A-8A77-7DDF7C9DDD2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17601" y="5078795"/>
            <a:ext cx="729928" cy="729928"/>
          </a:xfrm>
          <a:prstGeom prst="rect">
            <a:avLst/>
          </a:prstGeom>
        </p:spPr>
      </p:pic>
      <p:pic>
        <p:nvPicPr>
          <p:cNvPr id="3" name="Graphique 2" descr="Wi-Fi avec un remplissage uni">
            <a:extLst>
              <a:ext uri="{FF2B5EF4-FFF2-40B4-BE49-F238E27FC236}">
                <a16:creationId xmlns:a16="http://schemas.microsoft.com/office/drawing/2014/main" id="{D18157F3-6EEA-F5A8-BC9F-A50895819CB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55463" y="5024810"/>
            <a:ext cx="914400" cy="914400"/>
          </a:xfrm>
          <a:prstGeom prst="rect">
            <a:avLst/>
          </a:prstGeom>
        </p:spPr>
      </p:pic>
      <p:pic>
        <p:nvPicPr>
          <p:cNvPr id="7" name="Graphique 6" descr="Appareil photo avec un remplissage uni">
            <a:extLst>
              <a:ext uri="{FF2B5EF4-FFF2-40B4-BE49-F238E27FC236}">
                <a16:creationId xmlns:a16="http://schemas.microsoft.com/office/drawing/2014/main" id="{B55412C5-128C-CD77-0955-8721FC197CA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525755" y="5117046"/>
            <a:ext cx="729928" cy="729928"/>
          </a:xfrm>
          <a:prstGeom prst="rect">
            <a:avLst/>
          </a:prstGeom>
        </p:spPr>
      </p:pic>
      <p:pic>
        <p:nvPicPr>
          <p:cNvPr id="11" name="Graphique 10" descr="Entrepôt avec un remplissage uni">
            <a:extLst>
              <a:ext uri="{FF2B5EF4-FFF2-40B4-BE49-F238E27FC236}">
                <a16:creationId xmlns:a16="http://schemas.microsoft.com/office/drawing/2014/main" id="{EEEAF287-972E-BB5E-037C-99C88B9197A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132091" y="4991513"/>
            <a:ext cx="914400" cy="914400"/>
          </a:xfrm>
          <a:prstGeom prst="rect">
            <a:avLst/>
          </a:prstGeom>
        </p:spPr>
      </p:pic>
      <p:sp>
        <p:nvSpPr>
          <p:cNvPr id="12" name="ZoneTexte 11">
            <a:extLst>
              <a:ext uri="{FF2B5EF4-FFF2-40B4-BE49-F238E27FC236}">
                <a16:creationId xmlns:a16="http://schemas.microsoft.com/office/drawing/2014/main" id="{435ED985-5202-B384-6C1F-4CE9D5397A72}"/>
              </a:ext>
            </a:extLst>
          </p:cNvPr>
          <p:cNvSpPr txBox="1"/>
          <p:nvPr/>
        </p:nvSpPr>
        <p:spPr>
          <a:xfrm>
            <a:off x="570134" y="5850396"/>
            <a:ext cx="1197670" cy="646331"/>
          </a:xfrm>
          <a:prstGeom prst="rect">
            <a:avLst/>
          </a:prstGeom>
          <a:noFill/>
        </p:spPr>
        <p:txBody>
          <a:bodyPr wrap="square" rtlCol="0">
            <a:spAutoFit/>
          </a:bodyPr>
          <a:lstStyle/>
          <a:p>
            <a:pPr algn="ctr"/>
            <a:r>
              <a:rPr lang="fr-FR" sz="1200" b="1" dirty="0">
                <a:solidFill>
                  <a:srgbClr val="4D539D"/>
                </a:solidFill>
                <a:latin typeface="Arial" panose="020B0604020202020204" pitchFamily="34" charset="0"/>
                <a:cs typeface="Arial" panose="020B0604020202020204" pitchFamily="34" charset="0"/>
              </a:rPr>
              <a:t>Wifi 6E</a:t>
            </a:r>
          </a:p>
          <a:p>
            <a:pPr algn="ctr"/>
            <a:r>
              <a:rPr lang="fr-FR" sz="1200" b="1" dirty="0">
                <a:solidFill>
                  <a:srgbClr val="4D539D"/>
                </a:solidFill>
                <a:latin typeface="Arial" panose="020B0604020202020204" pitchFamily="34" charset="0"/>
                <a:cs typeface="Arial" panose="020B0604020202020204" pitchFamily="34" charset="0"/>
              </a:rPr>
              <a:t>5G</a:t>
            </a:r>
          </a:p>
          <a:p>
            <a:pPr algn="ctr"/>
            <a:r>
              <a:rPr lang="fr-FR" sz="1200" b="1" dirty="0">
                <a:solidFill>
                  <a:srgbClr val="4D539D"/>
                </a:solidFill>
                <a:effectLst/>
                <a:latin typeface="Arial" panose="020B0604020202020204" pitchFamily="34" charset="0"/>
                <a:cs typeface="Arial" panose="020B0604020202020204" pitchFamily="34" charset="0"/>
              </a:rPr>
              <a:t>Bluetooth 5.2</a:t>
            </a:r>
          </a:p>
        </p:txBody>
      </p:sp>
      <p:sp>
        <p:nvSpPr>
          <p:cNvPr id="13" name="ZoneTexte 12">
            <a:extLst>
              <a:ext uri="{FF2B5EF4-FFF2-40B4-BE49-F238E27FC236}">
                <a16:creationId xmlns:a16="http://schemas.microsoft.com/office/drawing/2014/main" id="{9BF11094-21C2-722E-CEA7-454E24E3D1AE}"/>
              </a:ext>
            </a:extLst>
          </p:cNvPr>
          <p:cNvSpPr txBox="1"/>
          <p:nvPr/>
        </p:nvSpPr>
        <p:spPr>
          <a:xfrm>
            <a:off x="1915275" y="5900162"/>
            <a:ext cx="1690719" cy="461665"/>
          </a:xfrm>
          <a:prstGeom prst="rect">
            <a:avLst/>
          </a:prstGeom>
          <a:noFill/>
        </p:spPr>
        <p:txBody>
          <a:bodyPr wrap="square" rtlCol="0">
            <a:spAutoFit/>
          </a:bodyPr>
          <a:lstStyle/>
          <a:p>
            <a:pPr algn="ctr"/>
            <a:r>
              <a:rPr lang="fr-FR" sz="1200" b="1" dirty="0">
                <a:solidFill>
                  <a:srgbClr val="4D539D"/>
                </a:solidFill>
                <a:effectLst/>
                <a:latin typeface="Arial" panose="020B0604020202020204" pitchFamily="34" charset="0"/>
                <a:cs typeface="Arial" panose="020B0604020202020204" pitchFamily="34" charset="0"/>
              </a:rPr>
              <a:t>13 MP arrière</a:t>
            </a:r>
            <a:endParaRPr lang="fr-FR" sz="1200" b="1" dirty="0">
              <a:solidFill>
                <a:srgbClr val="4D539D"/>
              </a:solidFill>
              <a:latin typeface="Arial" panose="020B0604020202020204" pitchFamily="34" charset="0"/>
              <a:cs typeface="Arial" panose="020B0604020202020204" pitchFamily="34" charset="0"/>
            </a:endParaRPr>
          </a:p>
          <a:p>
            <a:pPr algn="ctr"/>
            <a:r>
              <a:rPr lang="fr-FR" sz="1200" b="1" dirty="0">
                <a:solidFill>
                  <a:srgbClr val="4D539D"/>
                </a:solidFill>
                <a:latin typeface="Arial" panose="020B0604020202020204" pitchFamily="34" charset="0"/>
                <a:cs typeface="Arial" panose="020B0604020202020204" pitchFamily="34" charset="0"/>
              </a:rPr>
              <a:t>5 MP avant</a:t>
            </a:r>
            <a:endParaRPr lang="fr-FR" sz="1200" b="1" dirty="0">
              <a:solidFill>
                <a:srgbClr val="4D539D"/>
              </a:solidFill>
              <a:effectLst/>
              <a:latin typeface="Arial" panose="020B0604020202020204" pitchFamily="34" charset="0"/>
              <a:cs typeface="Arial" panose="020B0604020202020204" pitchFamily="34" charset="0"/>
            </a:endParaRPr>
          </a:p>
        </p:txBody>
      </p:sp>
      <p:sp>
        <p:nvSpPr>
          <p:cNvPr id="14" name="ZoneTexte 13">
            <a:extLst>
              <a:ext uri="{FF2B5EF4-FFF2-40B4-BE49-F238E27FC236}">
                <a16:creationId xmlns:a16="http://schemas.microsoft.com/office/drawing/2014/main" id="{13DDD54D-0CA7-E74B-4594-6C77040A7AEC}"/>
              </a:ext>
            </a:extLst>
          </p:cNvPr>
          <p:cNvSpPr txBox="1"/>
          <p:nvPr/>
        </p:nvSpPr>
        <p:spPr>
          <a:xfrm>
            <a:off x="3363248" y="5942728"/>
            <a:ext cx="1597913" cy="461665"/>
          </a:xfrm>
          <a:prstGeom prst="rect">
            <a:avLst/>
          </a:prstGeom>
          <a:noFill/>
        </p:spPr>
        <p:txBody>
          <a:bodyPr wrap="square" rtlCol="0">
            <a:spAutoFit/>
          </a:bodyPr>
          <a:lstStyle/>
          <a:p>
            <a:pPr algn="ctr"/>
            <a:r>
              <a:rPr lang="fr-FR" sz="1200" b="1" dirty="0">
                <a:solidFill>
                  <a:srgbClr val="4D539D"/>
                </a:solidFill>
                <a:effectLst/>
                <a:latin typeface="Arial" panose="020B0604020202020204" pitchFamily="34" charset="0"/>
                <a:cs typeface="Arial" panose="020B0604020202020204" pitchFamily="34" charset="0"/>
              </a:rPr>
              <a:t>ANDROID</a:t>
            </a:r>
          </a:p>
          <a:p>
            <a:pPr algn="ctr"/>
            <a:r>
              <a:rPr lang="fr-FR" sz="1200" b="1" dirty="0">
                <a:solidFill>
                  <a:srgbClr val="4D539D"/>
                </a:solidFill>
                <a:effectLst/>
                <a:latin typeface="Arial" panose="020B0604020202020204" pitchFamily="34" charset="0"/>
                <a:cs typeface="Arial" panose="020B0604020202020204" pitchFamily="34" charset="0"/>
              </a:rPr>
              <a:t> 13 À 15</a:t>
            </a:r>
          </a:p>
        </p:txBody>
      </p:sp>
      <p:sp>
        <p:nvSpPr>
          <p:cNvPr id="16" name="ZoneTexte 15">
            <a:extLst>
              <a:ext uri="{FF2B5EF4-FFF2-40B4-BE49-F238E27FC236}">
                <a16:creationId xmlns:a16="http://schemas.microsoft.com/office/drawing/2014/main" id="{B5D84A0D-8A5B-7235-F67C-D07E24CF0854}"/>
              </a:ext>
            </a:extLst>
          </p:cNvPr>
          <p:cNvSpPr txBox="1"/>
          <p:nvPr/>
        </p:nvSpPr>
        <p:spPr>
          <a:xfrm>
            <a:off x="4971875" y="5923065"/>
            <a:ext cx="1296047" cy="646331"/>
          </a:xfrm>
          <a:prstGeom prst="rect">
            <a:avLst/>
          </a:prstGeom>
          <a:noFill/>
        </p:spPr>
        <p:txBody>
          <a:bodyPr wrap="square" rtlCol="0">
            <a:spAutoFit/>
          </a:bodyPr>
          <a:lstStyle/>
          <a:p>
            <a:pPr algn="ctr"/>
            <a:r>
              <a:rPr lang="fr-FR" sz="1200" b="1" dirty="0">
                <a:solidFill>
                  <a:srgbClr val="4D539D"/>
                </a:solidFill>
                <a:effectLst/>
                <a:latin typeface="Arial" panose="020B0604020202020204" pitchFamily="34" charset="0"/>
                <a:cs typeface="Arial" panose="020B0604020202020204" pitchFamily="34" charset="0"/>
              </a:rPr>
              <a:t>LOGISTIQUE</a:t>
            </a:r>
            <a:endParaRPr lang="fr-FR" sz="1200" b="1" dirty="0">
              <a:solidFill>
                <a:srgbClr val="4D539D"/>
              </a:solidFill>
              <a:latin typeface="Arial" panose="020B0604020202020204" pitchFamily="34" charset="0"/>
              <a:cs typeface="Arial" panose="020B0604020202020204" pitchFamily="34" charset="0"/>
            </a:endParaRPr>
          </a:p>
          <a:p>
            <a:pPr algn="ctr"/>
            <a:r>
              <a:rPr lang="fr-FR" sz="1200" b="1" dirty="0">
                <a:solidFill>
                  <a:srgbClr val="4D539D"/>
                </a:solidFill>
                <a:effectLst/>
                <a:latin typeface="Arial" panose="020B0604020202020204" pitchFamily="34" charset="0"/>
                <a:cs typeface="Arial" panose="020B0604020202020204" pitchFamily="34" charset="0"/>
              </a:rPr>
              <a:t>RETAIL</a:t>
            </a:r>
          </a:p>
          <a:p>
            <a:pPr algn="ctr"/>
            <a:r>
              <a:rPr lang="fr-FR" sz="1200" b="1" dirty="0">
                <a:solidFill>
                  <a:srgbClr val="4D539D"/>
                </a:solidFill>
                <a:latin typeface="Arial" panose="020B0604020202020204" pitchFamily="34" charset="0"/>
                <a:cs typeface="Arial" panose="020B0604020202020204" pitchFamily="34" charset="0"/>
              </a:rPr>
              <a:t>TECHNICIENS</a:t>
            </a:r>
            <a:endParaRPr lang="fr-FR" sz="1200" b="1" dirty="0">
              <a:solidFill>
                <a:srgbClr val="4D539D"/>
              </a:solidFill>
              <a:effectLst/>
              <a:latin typeface="Arial" panose="020B0604020202020204" pitchFamily="34" charset="0"/>
              <a:cs typeface="Arial" panose="020B0604020202020204" pitchFamily="34" charset="0"/>
            </a:endParaRPr>
          </a:p>
        </p:txBody>
      </p:sp>
      <p:sp>
        <p:nvSpPr>
          <p:cNvPr id="17" name="ZoneTexte 16">
            <a:extLst>
              <a:ext uri="{FF2B5EF4-FFF2-40B4-BE49-F238E27FC236}">
                <a16:creationId xmlns:a16="http://schemas.microsoft.com/office/drawing/2014/main" id="{FC7592F6-3739-3F8A-AC40-0AF93C60075E}"/>
              </a:ext>
            </a:extLst>
          </p:cNvPr>
          <p:cNvSpPr txBox="1"/>
          <p:nvPr/>
        </p:nvSpPr>
        <p:spPr>
          <a:xfrm>
            <a:off x="6409134" y="6023984"/>
            <a:ext cx="1385759" cy="461665"/>
          </a:xfrm>
          <a:prstGeom prst="rect">
            <a:avLst/>
          </a:prstGeom>
          <a:noFill/>
        </p:spPr>
        <p:txBody>
          <a:bodyPr wrap="square" rtlCol="0">
            <a:spAutoFit/>
          </a:bodyPr>
          <a:lstStyle/>
          <a:p>
            <a:pPr algn="ctr"/>
            <a:r>
              <a:rPr lang="fr-FR" sz="1200" b="1" dirty="0">
                <a:solidFill>
                  <a:srgbClr val="4D539D"/>
                </a:solidFill>
                <a:latin typeface="Arial" panose="020B0604020202020204" pitchFamily="34" charset="0"/>
                <a:cs typeface="Arial" panose="020B0604020202020204" pitchFamily="34" charset="0"/>
              </a:rPr>
              <a:t>6 Go RAM</a:t>
            </a:r>
          </a:p>
          <a:p>
            <a:pPr algn="ctr"/>
            <a:r>
              <a:rPr lang="fr-FR" sz="1200" b="1" dirty="0">
                <a:solidFill>
                  <a:srgbClr val="4D539D"/>
                </a:solidFill>
                <a:effectLst/>
                <a:latin typeface="Arial" panose="020B0604020202020204" pitchFamily="34" charset="0"/>
                <a:cs typeface="Arial" panose="020B0604020202020204" pitchFamily="34" charset="0"/>
              </a:rPr>
              <a:t>128 Go Flash</a:t>
            </a:r>
          </a:p>
        </p:txBody>
      </p:sp>
      <p:sp>
        <p:nvSpPr>
          <p:cNvPr id="18" name="ZoneTexte 17">
            <a:extLst>
              <a:ext uri="{FF2B5EF4-FFF2-40B4-BE49-F238E27FC236}">
                <a16:creationId xmlns:a16="http://schemas.microsoft.com/office/drawing/2014/main" id="{04C219BF-42AB-5E0D-DA6A-F424872D7E58}"/>
              </a:ext>
            </a:extLst>
          </p:cNvPr>
          <p:cNvSpPr txBox="1"/>
          <p:nvPr/>
        </p:nvSpPr>
        <p:spPr>
          <a:xfrm>
            <a:off x="8101714" y="6035060"/>
            <a:ext cx="1500752" cy="276999"/>
          </a:xfrm>
          <a:prstGeom prst="rect">
            <a:avLst/>
          </a:prstGeom>
          <a:noFill/>
        </p:spPr>
        <p:txBody>
          <a:bodyPr wrap="square" rtlCol="0">
            <a:spAutoFit/>
          </a:bodyPr>
          <a:lstStyle/>
          <a:p>
            <a:pPr algn="ctr"/>
            <a:r>
              <a:rPr lang="fr-FR" sz="1200" b="1" dirty="0">
                <a:solidFill>
                  <a:srgbClr val="4D539D"/>
                </a:solidFill>
                <a:effectLst/>
                <a:latin typeface="Arial" panose="020B0604020202020204" pitchFamily="34" charset="0"/>
                <a:cs typeface="Arial" panose="020B0604020202020204" pitchFamily="34" charset="0"/>
              </a:rPr>
              <a:t>690 g </a:t>
            </a:r>
          </a:p>
        </p:txBody>
      </p:sp>
      <p:pic>
        <p:nvPicPr>
          <p:cNvPr id="21" name="Graphique 20" descr="Eau avec un remplissage uni">
            <a:extLst>
              <a:ext uri="{FF2B5EF4-FFF2-40B4-BE49-F238E27FC236}">
                <a16:creationId xmlns:a16="http://schemas.microsoft.com/office/drawing/2014/main" id="{BA0BDDF2-43FF-E903-E908-A456B825C56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160454" y="5049879"/>
            <a:ext cx="824285" cy="824285"/>
          </a:xfrm>
          <a:prstGeom prst="rect">
            <a:avLst/>
          </a:prstGeom>
        </p:spPr>
      </p:pic>
      <p:sp>
        <p:nvSpPr>
          <p:cNvPr id="22" name="ZoneTexte 21">
            <a:extLst>
              <a:ext uri="{FF2B5EF4-FFF2-40B4-BE49-F238E27FC236}">
                <a16:creationId xmlns:a16="http://schemas.microsoft.com/office/drawing/2014/main" id="{8CDE42D5-37F8-0DCB-77C9-F9B3473CC5E4}"/>
              </a:ext>
            </a:extLst>
          </p:cNvPr>
          <p:cNvSpPr txBox="1"/>
          <p:nvPr/>
        </p:nvSpPr>
        <p:spPr>
          <a:xfrm>
            <a:off x="9919542" y="5925621"/>
            <a:ext cx="1197670" cy="461665"/>
          </a:xfrm>
          <a:prstGeom prst="rect">
            <a:avLst/>
          </a:prstGeom>
          <a:noFill/>
        </p:spPr>
        <p:txBody>
          <a:bodyPr wrap="square" rtlCol="0">
            <a:spAutoFit/>
          </a:bodyPr>
          <a:lstStyle/>
          <a:p>
            <a:pPr algn="ctr"/>
            <a:r>
              <a:rPr lang="fr-FR" sz="1200" b="1" dirty="0">
                <a:solidFill>
                  <a:srgbClr val="4D539D"/>
                </a:solidFill>
                <a:latin typeface="Arial" panose="020B0604020202020204" pitchFamily="34" charset="0"/>
                <a:cs typeface="Arial" panose="020B0604020202020204" pitchFamily="34" charset="0"/>
              </a:rPr>
              <a:t>IP67</a:t>
            </a:r>
          </a:p>
          <a:p>
            <a:pPr algn="ctr"/>
            <a:r>
              <a:rPr lang="fr-FR" sz="1200" b="1" dirty="0">
                <a:solidFill>
                  <a:srgbClr val="4D539D"/>
                </a:solidFill>
                <a:latin typeface="Arial" panose="020B0604020202020204" pitchFamily="34" charset="0"/>
                <a:cs typeface="Arial" panose="020B0604020202020204" pitchFamily="34" charset="0"/>
              </a:rPr>
              <a:t>IP68 (option)</a:t>
            </a:r>
            <a:endParaRPr lang="fr-FR" sz="1200" b="1" dirty="0">
              <a:solidFill>
                <a:srgbClr val="4D539D"/>
              </a:solidFill>
              <a:effectLst/>
              <a:latin typeface="Arial" panose="020B0604020202020204" pitchFamily="34" charset="0"/>
              <a:cs typeface="Arial" panose="020B0604020202020204" pitchFamily="34" charset="0"/>
            </a:endParaRPr>
          </a:p>
        </p:txBody>
      </p:sp>
      <p:pic>
        <p:nvPicPr>
          <p:cNvPr id="23" name="Graphique 22" descr="Plume avec un remplissage uni">
            <a:extLst>
              <a:ext uri="{FF2B5EF4-FFF2-40B4-BE49-F238E27FC236}">
                <a16:creationId xmlns:a16="http://schemas.microsoft.com/office/drawing/2014/main" id="{CA9ED96C-B5B6-AA3C-3644-154DFCCE437E}"/>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458573" y="5004821"/>
            <a:ext cx="914400" cy="914400"/>
          </a:xfrm>
          <a:prstGeom prst="rect">
            <a:avLst/>
          </a:prstGeom>
        </p:spPr>
      </p:pic>
      <p:pic>
        <p:nvPicPr>
          <p:cNvPr id="25" name="Graphique 24" descr="Télécharger avec un remplissage uni">
            <a:extLst>
              <a:ext uri="{FF2B5EF4-FFF2-40B4-BE49-F238E27FC236}">
                <a16:creationId xmlns:a16="http://schemas.microsoft.com/office/drawing/2014/main" id="{1410CDEF-1C9A-B8E1-4AE3-3FCF211BD641}"/>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779781" y="5003637"/>
            <a:ext cx="914400" cy="914400"/>
          </a:xfrm>
          <a:prstGeom prst="rect">
            <a:avLst/>
          </a:prstGeom>
        </p:spPr>
      </p:pic>
      <p:pic>
        <p:nvPicPr>
          <p:cNvPr id="2050" name="Picture 2">
            <a:extLst>
              <a:ext uri="{FF2B5EF4-FFF2-40B4-BE49-F238E27FC236}">
                <a16:creationId xmlns:a16="http://schemas.microsoft.com/office/drawing/2014/main" id="{967C5BAF-CA84-4C29-83B3-5D7C38E694BD}"/>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0271010" y="790341"/>
            <a:ext cx="1784483" cy="178448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A24A12D9-F13D-FB65-075A-2400EA001E83}"/>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419453" y="2292398"/>
            <a:ext cx="1487595" cy="148759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0406DE44-345F-2DD5-E966-24723A1E0383}"/>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0297478" y="3288462"/>
            <a:ext cx="1784483" cy="1784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8801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id="{E1B7B859-3B19-AA48-AC20-56D43EEB1EC8}"/>
              </a:ext>
            </a:extLst>
          </p:cNvPr>
          <p:cNvSpPr txBox="1"/>
          <p:nvPr/>
        </p:nvSpPr>
        <p:spPr>
          <a:xfrm>
            <a:off x="214489" y="712766"/>
            <a:ext cx="7552267" cy="338554"/>
          </a:xfrm>
          <a:prstGeom prst="rect">
            <a:avLst/>
          </a:prstGeom>
          <a:noFill/>
        </p:spPr>
        <p:txBody>
          <a:bodyPr wrap="square" rtlCol="0">
            <a:spAutoFit/>
          </a:bodyPr>
          <a:lstStyle/>
          <a:p>
            <a:r>
              <a:rPr lang="fr-FR" altLang="fr-FR" sz="1600" b="1">
                <a:solidFill>
                  <a:srgbClr val="4D539D"/>
                </a:solidFill>
                <a:latin typeface="Montserrat" pitchFamily="2" charset="77"/>
                <a:cs typeface="Arial"/>
              </a:rPr>
              <a:t>1. Caractéristiques</a:t>
            </a:r>
            <a:endParaRPr lang="fr-FR" sz="1600" b="1">
              <a:solidFill>
                <a:srgbClr val="4D539D"/>
              </a:solidFill>
              <a:latin typeface="Montserrat" pitchFamily="2" charset="77"/>
            </a:endParaRPr>
          </a:p>
        </p:txBody>
      </p:sp>
      <p:pic>
        <p:nvPicPr>
          <p:cNvPr id="34" name="Image 33">
            <a:extLst>
              <a:ext uri="{FF2B5EF4-FFF2-40B4-BE49-F238E27FC236}">
                <a16:creationId xmlns:a16="http://schemas.microsoft.com/office/drawing/2014/main" id="{6CB070DD-E0EB-AB44-9E0A-1C40A7FD4391}"/>
              </a:ext>
            </a:extLst>
          </p:cNvPr>
          <p:cNvPicPr>
            <a:picLocks noChangeAspect="1"/>
          </p:cNvPicPr>
          <p:nvPr/>
        </p:nvPicPr>
        <p:blipFill>
          <a:blip r:embed="rId2"/>
          <a:stretch>
            <a:fillRect/>
          </a:stretch>
        </p:blipFill>
        <p:spPr>
          <a:xfrm>
            <a:off x="10899820" y="99603"/>
            <a:ext cx="1077691" cy="518962"/>
          </a:xfrm>
          <a:prstGeom prst="rect">
            <a:avLst/>
          </a:prstGeom>
        </p:spPr>
      </p:pic>
      <p:sp>
        <p:nvSpPr>
          <p:cNvPr id="5" name="ZoneTexte 4">
            <a:extLst>
              <a:ext uri="{FF2B5EF4-FFF2-40B4-BE49-F238E27FC236}">
                <a16:creationId xmlns:a16="http://schemas.microsoft.com/office/drawing/2014/main" id="{34CC8CD1-B0B8-9A11-6AE5-F938E3690724}"/>
              </a:ext>
            </a:extLst>
          </p:cNvPr>
          <p:cNvSpPr txBox="1"/>
          <p:nvPr/>
        </p:nvSpPr>
        <p:spPr>
          <a:xfrm>
            <a:off x="302418" y="1213112"/>
            <a:ext cx="1606958" cy="276999"/>
          </a:xfrm>
          <a:prstGeom prst="rect">
            <a:avLst/>
          </a:prstGeom>
          <a:solidFill>
            <a:srgbClr val="F9DA5B"/>
          </a:solidFill>
        </p:spPr>
        <p:txBody>
          <a:bodyPr wrap="square" rtlCol="0">
            <a:spAutoFit/>
          </a:bodyPr>
          <a:lstStyle>
            <a:defPPr>
              <a:defRPr lang="fr-FR"/>
            </a:defPPr>
            <a:lvl1pPr algn="ctr">
              <a:defRPr sz="1200" b="1">
                <a:solidFill>
                  <a:srgbClr val="3A5CA9"/>
                </a:solidFill>
                <a:latin typeface="Montserrat" pitchFamily="2" charset="77"/>
                <a:cs typeface="Arial"/>
              </a:defRPr>
            </a:lvl1pPr>
          </a:lstStyle>
          <a:p>
            <a:r>
              <a:rPr lang="fr-FR"/>
              <a:t>OS</a:t>
            </a:r>
          </a:p>
        </p:txBody>
      </p:sp>
      <p:sp>
        <p:nvSpPr>
          <p:cNvPr id="6" name="ZoneTexte 5">
            <a:extLst>
              <a:ext uri="{FF2B5EF4-FFF2-40B4-BE49-F238E27FC236}">
                <a16:creationId xmlns:a16="http://schemas.microsoft.com/office/drawing/2014/main" id="{82B1EC01-1536-DEDC-4515-D898320F1E8C}"/>
              </a:ext>
            </a:extLst>
          </p:cNvPr>
          <p:cNvSpPr txBox="1"/>
          <p:nvPr/>
        </p:nvSpPr>
        <p:spPr>
          <a:xfrm>
            <a:off x="1966024" y="1198791"/>
            <a:ext cx="3921239" cy="276999"/>
          </a:xfrm>
          <a:prstGeom prst="rect">
            <a:avLst/>
          </a:prstGeom>
          <a:noFill/>
        </p:spPr>
        <p:txBody>
          <a:bodyPr wrap="square" rtlCol="0">
            <a:spAutoFit/>
          </a:bodyPr>
          <a:lstStyle/>
          <a:p>
            <a:pPr marL="0" lvl="2" algn="just">
              <a:buClr>
                <a:srgbClr val="D4020C"/>
              </a:buClr>
              <a:defRPr/>
            </a:pPr>
            <a:r>
              <a:rPr lang="fr-FR" sz="1200" dirty="0">
                <a:latin typeface="Arial"/>
                <a:cs typeface="Arial"/>
              </a:rPr>
              <a:t>Android 13 à 15</a:t>
            </a:r>
          </a:p>
        </p:txBody>
      </p:sp>
      <p:sp>
        <p:nvSpPr>
          <p:cNvPr id="7" name="ZoneTexte 6">
            <a:extLst>
              <a:ext uri="{FF2B5EF4-FFF2-40B4-BE49-F238E27FC236}">
                <a16:creationId xmlns:a16="http://schemas.microsoft.com/office/drawing/2014/main" id="{6FD9E00C-8061-6FD5-2E8E-0F037E1FFB29}"/>
              </a:ext>
            </a:extLst>
          </p:cNvPr>
          <p:cNvSpPr txBox="1"/>
          <p:nvPr/>
        </p:nvSpPr>
        <p:spPr>
          <a:xfrm>
            <a:off x="314064" y="1794237"/>
            <a:ext cx="1583667" cy="283005"/>
          </a:xfrm>
          <a:prstGeom prst="rect">
            <a:avLst/>
          </a:prstGeom>
          <a:solidFill>
            <a:srgbClr val="F9DA5B"/>
          </a:solidFill>
        </p:spPr>
        <p:txBody>
          <a:bodyPr wrap="square" rtlCol="0">
            <a:spAutoFit/>
          </a:bodyPr>
          <a:lstStyle>
            <a:defPPr>
              <a:defRPr lang="fr-FR"/>
            </a:defPPr>
            <a:lvl1pPr algn="ctr">
              <a:defRPr sz="1200" b="1">
                <a:solidFill>
                  <a:srgbClr val="3A5CA9"/>
                </a:solidFill>
                <a:latin typeface="Montserrat" pitchFamily="2" charset="77"/>
                <a:cs typeface="Arial"/>
              </a:defRPr>
            </a:lvl1pPr>
          </a:lstStyle>
          <a:p>
            <a:r>
              <a:rPr lang="fr-FR" altLang="fr-FR"/>
              <a:t>Écran</a:t>
            </a:r>
            <a:endParaRPr lang="fr-FR"/>
          </a:p>
        </p:txBody>
      </p:sp>
      <p:sp>
        <p:nvSpPr>
          <p:cNvPr id="8" name="ZoneTexte 7">
            <a:extLst>
              <a:ext uri="{FF2B5EF4-FFF2-40B4-BE49-F238E27FC236}">
                <a16:creationId xmlns:a16="http://schemas.microsoft.com/office/drawing/2014/main" id="{2D10915D-5D2E-E52B-47DE-3F8370E1C47A}"/>
              </a:ext>
            </a:extLst>
          </p:cNvPr>
          <p:cNvSpPr txBox="1"/>
          <p:nvPr/>
        </p:nvSpPr>
        <p:spPr>
          <a:xfrm>
            <a:off x="1966024" y="1544163"/>
            <a:ext cx="4426036" cy="646331"/>
          </a:xfrm>
          <a:prstGeom prst="rect">
            <a:avLst/>
          </a:prstGeom>
          <a:noFill/>
        </p:spPr>
        <p:txBody>
          <a:bodyPr wrap="square" rtlCol="0">
            <a:spAutoFit/>
          </a:bodyPr>
          <a:lstStyle/>
          <a:p>
            <a:pPr algn="just"/>
            <a:r>
              <a:rPr lang="fr-FR" sz="1200" dirty="0">
                <a:latin typeface="Arial"/>
                <a:cs typeface="Arial"/>
              </a:rPr>
              <a:t>Écran 10.1’’ (1 920 x 1 200) LDC Display 500 nits, verre </a:t>
            </a:r>
            <a:r>
              <a:rPr lang="fr-FR" sz="1200" dirty="0" err="1">
                <a:latin typeface="Arial"/>
                <a:cs typeface="Arial"/>
              </a:rPr>
              <a:t>Gorilla</a:t>
            </a:r>
            <a:r>
              <a:rPr lang="fr-FR" sz="1200" dirty="0">
                <a:latin typeface="Arial"/>
                <a:cs typeface="Arial"/>
              </a:rPr>
              <a:t> Glass, interface utilisateur </a:t>
            </a:r>
            <a:r>
              <a:rPr lang="fr-FR" sz="1200" dirty="0" err="1">
                <a:latin typeface="Arial"/>
                <a:cs typeface="Arial"/>
              </a:rPr>
              <a:t>multi-touches</a:t>
            </a:r>
            <a:r>
              <a:rPr lang="fr-FR" sz="1200" dirty="0">
                <a:latin typeface="Arial"/>
                <a:cs typeface="Arial"/>
              </a:rPr>
              <a:t> avec capacitif, stylet, gant (épaisseur &lt; 4 mm), compatibilité avec doigts mouillés</a:t>
            </a:r>
            <a:endParaRPr lang="fr-FR" sz="1200" dirty="0">
              <a:latin typeface="Arial" panose="020B0604020202020204" pitchFamily="34" charset="0"/>
              <a:cs typeface="Arial" panose="020B0604020202020204" pitchFamily="34" charset="0"/>
            </a:endParaRPr>
          </a:p>
        </p:txBody>
      </p:sp>
      <p:sp>
        <p:nvSpPr>
          <p:cNvPr id="10" name="ZoneTexte 9">
            <a:extLst>
              <a:ext uri="{FF2B5EF4-FFF2-40B4-BE49-F238E27FC236}">
                <a16:creationId xmlns:a16="http://schemas.microsoft.com/office/drawing/2014/main" id="{C13091F1-1478-B839-F44D-9586738B4964}"/>
              </a:ext>
            </a:extLst>
          </p:cNvPr>
          <p:cNvSpPr txBox="1"/>
          <p:nvPr/>
        </p:nvSpPr>
        <p:spPr>
          <a:xfrm>
            <a:off x="314063" y="2522992"/>
            <a:ext cx="1583668" cy="284562"/>
          </a:xfrm>
          <a:prstGeom prst="rect">
            <a:avLst/>
          </a:prstGeom>
          <a:solidFill>
            <a:srgbClr val="F9DA5B"/>
          </a:solidFill>
        </p:spPr>
        <p:txBody>
          <a:bodyPr wrap="square" rtlCol="0">
            <a:spAutoFit/>
          </a:bodyPr>
          <a:lstStyle>
            <a:defPPr>
              <a:defRPr lang="fr-FR"/>
            </a:defPPr>
            <a:lvl1pPr algn="ctr">
              <a:defRPr sz="1200" b="1">
                <a:solidFill>
                  <a:srgbClr val="3A5CA9"/>
                </a:solidFill>
                <a:latin typeface="Montserrat" pitchFamily="2" charset="77"/>
                <a:cs typeface="Arial"/>
              </a:defRPr>
            </a:lvl1pPr>
          </a:lstStyle>
          <a:p>
            <a:r>
              <a:rPr lang="fr-FR" altLang="fr-FR"/>
              <a:t>Processeur</a:t>
            </a:r>
            <a:endParaRPr lang="fr-FR"/>
          </a:p>
        </p:txBody>
      </p:sp>
      <p:sp>
        <p:nvSpPr>
          <p:cNvPr id="12" name="ZoneTexte 11">
            <a:extLst>
              <a:ext uri="{FF2B5EF4-FFF2-40B4-BE49-F238E27FC236}">
                <a16:creationId xmlns:a16="http://schemas.microsoft.com/office/drawing/2014/main" id="{4F696CCE-E946-69BC-C6CE-0781915C78A3}"/>
              </a:ext>
            </a:extLst>
          </p:cNvPr>
          <p:cNvSpPr txBox="1"/>
          <p:nvPr/>
        </p:nvSpPr>
        <p:spPr>
          <a:xfrm>
            <a:off x="1958025" y="2433746"/>
            <a:ext cx="4426036" cy="461665"/>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Qualcomm Snapdragon™ 5430 </a:t>
            </a:r>
            <a:r>
              <a:rPr lang="en-US" sz="1200" dirty="0" err="1">
                <a:latin typeface="Arial" panose="020B0604020202020204" pitchFamily="34" charset="0"/>
                <a:cs typeface="Arial" panose="020B0604020202020204" pitchFamily="34" charset="0"/>
              </a:rPr>
              <a:t>Hexa</a:t>
            </a:r>
            <a:r>
              <a:rPr lang="en-US" sz="1200" dirty="0">
                <a:latin typeface="Arial" panose="020B0604020202020204" pitchFamily="34" charset="0"/>
                <a:cs typeface="Arial" panose="020B0604020202020204" pitchFamily="34" charset="0"/>
              </a:rPr>
              <a:t> Core Processor, 64bits, 6x CPU, </a:t>
            </a:r>
            <a:r>
              <a:rPr lang="en-US" sz="1200" dirty="0" err="1">
                <a:latin typeface="Arial" panose="020B0604020202020204" pitchFamily="34" charset="0"/>
                <a:cs typeface="Arial" panose="020B0604020202020204" pitchFamily="34" charset="0"/>
              </a:rPr>
              <a:t>jusqu’à</a:t>
            </a:r>
            <a:r>
              <a:rPr lang="en-US" sz="1200" dirty="0">
                <a:latin typeface="Arial" panose="020B0604020202020204" pitchFamily="34" charset="0"/>
                <a:cs typeface="Arial" panose="020B0604020202020204" pitchFamily="34" charset="0"/>
              </a:rPr>
              <a:t> 2.1 GHz</a:t>
            </a:r>
            <a:endParaRPr lang="fr-FR" sz="1200" b="0" dirty="0">
              <a:latin typeface="Arial" panose="020B0604020202020204" pitchFamily="34" charset="0"/>
              <a:cs typeface="Arial" panose="020B0604020202020204" pitchFamily="34" charset="0"/>
            </a:endParaRPr>
          </a:p>
        </p:txBody>
      </p:sp>
      <p:sp>
        <p:nvSpPr>
          <p:cNvPr id="14" name="ZoneTexte 13">
            <a:extLst>
              <a:ext uri="{FF2B5EF4-FFF2-40B4-BE49-F238E27FC236}">
                <a16:creationId xmlns:a16="http://schemas.microsoft.com/office/drawing/2014/main" id="{A8C9561B-5766-2C6C-6CDD-7E7DF0482DFF}"/>
              </a:ext>
            </a:extLst>
          </p:cNvPr>
          <p:cNvSpPr txBox="1"/>
          <p:nvPr/>
        </p:nvSpPr>
        <p:spPr>
          <a:xfrm>
            <a:off x="314822" y="2992916"/>
            <a:ext cx="1582151" cy="276999"/>
          </a:xfrm>
          <a:prstGeom prst="rect">
            <a:avLst/>
          </a:prstGeom>
          <a:solidFill>
            <a:srgbClr val="F9DA5B"/>
          </a:solidFill>
        </p:spPr>
        <p:txBody>
          <a:bodyPr wrap="square" rtlCol="0">
            <a:spAutoFit/>
          </a:bodyPr>
          <a:lstStyle>
            <a:defPPr>
              <a:defRPr lang="fr-FR"/>
            </a:defPPr>
            <a:lvl1pPr algn="ctr">
              <a:defRPr sz="1200" b="1">
                <a:solidFill>
                  <a:srgbClr val="3A5CA9"/>
                </a:solidFill>
                <a:latin typeface="Montserrat" pitchFamily="2" charset="77"/>
                <a:cs typeface="Arial"/>
              </a:defRPr>
            </a:lvl1pPr>
          </a:lstStyle>
          <a:p>
            <a:r>
              <a:rPr lang="fr-FR" altLang="fr-FR"/>
              <a:t>Mémoire</a:t>
            </a:r>
            <a:endParaRPr lang="fr-FR"/>
          </a:p>
        </p:txBody>
      </p:sp>
      <p:sp>
        <p:nvSpPr>
          <p:cNvPr id="17" name="ZoneTexte 16">
            <a:extLst>
              <a:ext uri="{FF2B5EF4-FFF2-40B4-BE49-F238E27FC236}">
                <a16:creationId xmlns:a16="http://schemas.microsoft.com/office/drawing/2014/main" id="{AFB85F30-B114-850C-D461-0741AD35AFB3}"/>
              </a:ext>
            </a:extLst>
          </p:cNvPr>
          <p:cNvSpPr txBox="1"/>
          <p:nvPr/>
        </p:nvSpPr>
        <p:spPr>
          <a:xfrm>
            <a:off x="1966024" y="2988016"/>
            <a:ext cx="3874379" cy="276999"/>
          </a:xfrm>
          <a:prstGeom prst="rect">
            <a:avLst/>
          </a:prstGeom>
          <a:noFill/>
        </p:spPr>
        <p:txBody>
          <a:bodyPr wrap="square" rtlCol="0">
            <a:spAutoFit/>
          </a:bodyPr>
          <a:lstStyle/>
          <a:p>
            <a:pPr marL="0" lvl="2" algn="just">
              <a:buClr>
                <a:srgbClr val="D4020C"/>
              </a:buClr>
              <a:defRPr/>
            </a:pPr>
            <a:r>
              <a:rPr lang="en-US" sz="1200" dirty="0">
                <a:latin typeface="Arial"/>
                <a:cs typeface="Arial"/>
              </a:rPr>
              <a:t>6 Go RAM ; 128 Go Flash</a:t>
            </a:r>
            <a:endParaRPr lang="fr-FR" sz="1200" dirty="0">
              <a:latin typeface="Arial"/>
              <a:cs typeface="Arial"/>
            </a:endParaRPr>
          </a:p>
        </p:txBody>
      </p:sp>
      <p:sp>
        <p:nvSpPr>
          <p:cNvPr id="18" name="ZoneTexte 17">
            <a:extLst>
              <a:ext uri="{FF2B5EF4-FFF2-40B4-BE49-F238E27FC236}">
                <a16:creationId xmlns:a16="http://schemas.microsoft.com/office/drawing/2014/main" id="{04F4167C-EDB0-8C22-BB4F-5009FDA2EE09}"/>
              </a:ext>
            </a:extLst>
          </p:cNvPr>
          <p:cNvSpPr txBox="1"/>
          <p:nvPr/>
        </p:nvSpPr>
        <p:spPr>
          <a:xfrm>
            <a:off x="311241" y="3570891"/>
            <a:ext cx="1589312" cy="276999"/>
          </a:xfrm>
          <a:prstGeom prst="rect">
            <a:avLst/>
          </a:prstGeom>
          <a:solidFill>
            <a:srgbClr val="F9DA5B"/>
          </a:solidFill>
        </p:spPr>
        <p:txBody>
          <a:bodyPr wrap="square" rtlCol="0">
            <a:spAutoFit/>
          </a:bodyPr>
          <a:lstStyle>
            <a:defPPr>
              <a:defRPr lang="fr-FR"/>
            </a:defPPr>
            <a:lvl1pPr algn="ctr">
              <a:defRPr sz="1200" b="1">
                <a:solidFill>
                  <a:srgbClr val="3A5CA9"/>
                </a:solidFill>
                <a:latin typeface="Montserrat" pitchFamily="2" charset="77"/>
                <a:cs typeface="Arial"/>
              </a:defRPr>
            </a:lvl1pPr>
          </a:lstStyle>
          <a:p>
            <a:r>
              <a:rPr lang="fr-FR"/>
              <a:t>Wifi</a:t>
            </a:r>
          </a:p>
        </p:txBody>
      </p:sp>
      <p:sp>
        <p:nvSpPr>
          <p:cNvPr id="21" name="ZoneTexte 20">
            <a:extLst>
              <a:ext uri="{FF2B5EF4-FFF2-40B4-BE49-F238E27FC236}">
                <a16:creationId xmlns:a16="http://schemas.microsoft.com/office/drawing/2014/main" id="{E0BDAB7C-D9C7-454F-6F0C-02BD3DB2ADCE}"/>
              </a:ext>
            </a:extLst>
          </p:cNvPr>
          <p:cNvSpPr txBox="1"/>
          <p:nvPr/>
        </p:nvSpPr>
        <p:spPr>
          <a:xfrm>
            <a:off x="1960667" y="3437640"/>
            <a:ext cx="4129976" cy="461665"/>
          </a:xfrm>
          <a:prstGeom prst="rect">
            <a:avLst/>
          </a:prstGeom>
          <a:noFill/>
        </p:spPr>
        <p:txBody>
          <a:bodyPr wrap="square" rtlCol="0">
            <a:spAutoFit/>
          </a:bodyPr>
          <a:lstStyle/>
          <a:p>
            <a:pPr marL="0" lvl="2" algn="just">
              <a:buClr>
                <a:srgbClr val="D4020C"/>
              </a:buClr>
              <a:defRPr/>
            </a:pPr>
            <a:r>
              <a:rPr lang="it-IT" sz="1200" b="0" i="0" u="none" strike="noStrike" dirty="0">
                <a:solidFill>
                  <a:srgbClr val="000000"/>
                </a:solidFill>
                <a:effectLst/>
                <a:latin typeface="Arial" panose="020B0604020202020204" pitchFamily="34" charset="0"/>
              </a:rPr>
              <a:t>Wi-Fi 6E, 2.4GHz &amp; 5GHz &amp; 6GHz</a:t>
            </a:r>
          </a:p>
          <a:p>
            <a:pPr marL="0" lvl="2" algn="just">
              <a:buClr>
                <a:srgbClr val="D4020C"/>
              </a:buClr>
              <a:defRPr/>
            </a:pPr>
            <a:r>
              <a:rPr lang="pt-BR" sz="1200" dirty="0">
                <a:latin typeface="Arial"/>
                <a:cs typeface="Arial"/>
              </a:rPr>
              <a:t>IEEE 802.11a/b/g/n/ac/ax/d/e/h/i/k/r/v (2x2 MU-MIMO)</a:t>
            </a:r>
          </a:p>
        </p:txBody>
      </p:sp>
      <p:sp>
        <p:nvSpPr>
          <p:cNvPr id="24" name="ZoneTexte 23">
            <a:extLst>
              <a:ext uri="{FF2B5EF4-FFF2-40B4-BE49-F238E27FC236}">
                <a16:creationId xmlns:a16="http://schemas.microsoft.com/office/drawing/2014/main" id="{87546BE6-ABC9-CE35-2558-9AD3371E63E2}"/>
              </a:ext>
            </a:extLst>
          </p:cNvPr>
          <p:cNvSpPr txBox="1"/>
          <p:nvPr/>
        </p:nvSpPr>
        <p:spPr>
          <a:xfrm>
            <a:off x="311241" y="4554353"/>
            <a:ext cx="1589312" cy="276999"/>
          </a:xfrm>
          <a:prstGeom prst="rect">
            <a:avLst/>
          </a:prstGeom>
          <a:solidFill>
            <a:srgbClr val="F9DA5B"/>
          </a:solidFill>
        </p:spPr>
        <p:txBody>
          <a:bodyPr wrap="square" rtlCol="0">
            <a:spAutoFit/>
          </a:bodyPr>
          <a:lstStyle>
            <a:defPPr>
              <a:defRPr lang="fr-FR"/>
            </a:defPPr>
            <a:lvl1pPr algn="ctr">
              <a:defRPr sz="1200" b="1">
                <a:solidFill>
                  <a:srgbClr val="3A5CA9"/>
                </a:solidFill>
                <a:latin typeface="Montserrat" pitchFamily="2" charset="77"/>
                <a:cs typeface="Arial"/>
              </a:defRPr>
            </a:lvl1pPr>
          </a:lstStyle>
          <a:p>
            <a:r>
              <a:rPr lang="fr-FR"/>
              <a:t>Bluetooth</a:t>
            </a:r>
          </a:p>
        </p:txBody>
      </p:sp>
      <p:sp>
        <p:nvSpPr>
          <p:cNvPr id="25" name="ZoneTexte 24">
            <a:extLst>
              <a:ext uri="{FF2B5EF4-FFF2-40B4-BE49-F238E27FC236}">
                <a16:creationId xmlns:a16="http://schemas.microsoft.com/office/drawing/2014/main" id="{6A47E3F8-81F5-EFD1-A039-ADA2A7CC4594}"/>
              </a:ext>
            </a:extLst>
          </p:cNvPr>
          <p:cNvSpPr txBox="1"/>
          <p:nvPr/>
        </p:nvSpPr>
        <p:spPr>
          <a:xfrm>
            <a:off x="1966024" y="4550557"/>
            <a:ext cx="3921239" cy="276999"/>
          </a:xfrm>
          <a:prstGeom prst="rect">
            <a:avLst/>
          </a:prstGeom>
          <a:noFill/>
        </p:spPr>
        <p:txBody>
          <a:bodyPr wrap="square" rtlCol="0">
            <a:spAutoFit/>
          </a:bodyPr>
          <a:lstStyle/>
          <a:p>
            <a:pPr marL="0" lvl="2" algn="just">
              <a:buClr>
                <a:srgbClr val="D4020C"/>
              </a:buClr>
              <a:defRPr/>
            </a:pPr>
            <a:r>
              <a:rPr lang="en-US" sz="1200" dirty="0">
                <a:latin typeface="Arial"/>
                <a:cs typeface="Arial"/>
              </a:rPr>
              <a:t>Bluetooth® 5.2</a:t>
            </a:r>
            <a:endParaRPr lang="fr-FR" sz="1200" dirty="0">
              <a:latin typeface="Arial"/>
              <a:cs typeface="Arial"/>
            </a:endParaRPr>
          </a:p>
        </p:txBody>
      </p:sp>
      <p:sp>
        <p:nvSpPr>
          <p:cNvPr id="31" name="ZoneTexte 30">
            <a:extLst>
              <a:ext uri="{FF2B5EF4-FFF2-40B4-BE49-F238E27FC236}">
                <a16:creationId xmlns:a16="http://schemas.microsoft.com/office/drawing/2014/main" id="{D6AB8CB9-E09C-01B7-D512-3C1517389FB4}"/>
              </a:ext>
            </a:extLst>
          </p:cNvPr>
          <p:cNvSpPr txBox="1"/>
          <p:nvPr/>
        </p:nvSpPr>
        <p:spPr>
          <a:xfrm>
            <a:off x="314064" y="5110234"/>
            <a:ext cx="1583667" cy="283005"/>
          </a:xfrm>
          <a:prstGeom prst="rect">
            <a:avLst/>
          </a:prstGeom>
          <a:solidFill>
            <a:srgbClr val="F9DA5B"/>
          </a:solidFill>
        </p:spPr>
        <p:txBody>
          <a:bodyPr wrap="square" rtlCol="0">
            <a:spAutoFit/>
          </a:bodyPr>
          <a:lstStyle>
            <a:defPPr>
              <a:defRPr lang="fr-FR"/>
            </a:defPPr>
            <a:lvl1pPr algn="ctr">
              <a:defRPr sz="1200" b="1">
                <a:solidFill>
                  <a:srgbClr val="3A5CA9"/>
                </a:solidFill>
                <a:latin typeface="Montserrat" pitchFamily="2" charset="77"/>
                <a:cs typeface="Arial"/>
              </a:defRPr>
            </a:lvl1pPr>
          </a:lstStyle>
          <a:p>
            <a:r>
              <a:rPr lang="fr-FR" altLang="fr-FR"/>
              <a:t>Batterie</a:t>
            </a:r>
            <a:endParaRPr lang="fr-FR"/>
          </a:p>
        </p:txBody>
      </p:sp>
      <p:sp>
        <p:nvSpPr>
          <p:cNvPr id="32" name="ZoneTexte 31">
            <a:extLst>
              <a:ext uri="{FF2B5EF4-FFF2-40B4-BE49-F238E27FC236}">
                <a16:creationId xmlns:a16="http://schemas.microsoft.com/office/drawing/2014/main" id="{973F123D-626F-A365-3EA0-013631F8C253}"/>
              </a:ext>
            </a:extLst>
          </p:cNvPr>
          <p:cNvSpPr txBox="1"/>
          <p:nvPr/>
        </p:nvSpPr>
        <p:spPr>
          <a:xfrm>
            <a:off x="1945217" y="5076298"/>
            <a:ext cx="4743386" cy="276999"/>
          </a:xfrm>
          <a:prstGeom prst="rect">
            <a:avLst/>
          </a:prstGeom>
          <a:noFill/>
        </p:spPr>
        <p:txBody>
          <a:bodyPr wrap="square" rtlCol="0">
            <a:spAutoFit/>
          </a:bodyPr>
          <a:lstStyle/>
          <a:p>
            <a:pPr algn="just"/>
            <a:r>
              <a:rPr lang="fr-FR" sz="1200" dirty="0">
                <a:latin typeface="Arial"/>
                <a:cs typeface="Arial"/>
              </a:rPr>
              <a:t>Batterie amovible 8 800 mAh</a:t>
            </a:r>
          </a:p>
        </p:txBody>
      </p:sp>
      <p:sp>
        <p:nvSpPr>
          <p:cNvPr id="33" name="ZoneTexte 32">
            <a:extLst>
              <a:ext uri="{FF2B5EF4-FFF2-40B4-BE49-F238E27FC236}">
                <a16:creationId xmlns:a16="http://schemas.microsoft.com/office/drawing/2014/main" id="{50AB7F40-2E71-BBCB-BF7B-464A1E2EBFAF}"/>
              </a:ext>
            </a:extLst>
          </p:cNvPr>
          <p:cNvSpPr txBox="1"/>
          <p:nvPr/>
        </p:nvSpPr>
        <p:spPr>
          <a:xfrm>
            <a:off x="314064" y="5627432"/>
            <a:ext cx="1583666" cy="284562"/>
          </a:xfrm>
          <a:prstGeom prst="rect">
            <a:avLst/>
          </a:prstGeom>
          <a:solidFill>
            <a:srgbClr val="F9DA5B"/>
          </a:solidFill>
        </p:spPr>
        <p:txBody>
          <a:bodyPr wrap="square" rtlCol="0">
            <a:spAutoFit/>
          </a:bodyPr>
          <a:lstStyle>
            <a:defPPr>
              <a:defRPr lang="fr-FR"/>
            </a:defPPr>
            <a:lvl1pPr algn="ctr">
              <a:defRPr sz="1200" b="1">
                <a:solidFill>
                  <a:srgbClr val="3A5CA9"/>
                </a:solidFill>
                <a:latin typeface="Montserrat" pitchFamily="2" charset="77"/>
                <a:cs typeface="Arial"/>
              </a:defRPr>
            </a:lvl1pPr>
          </a:lstStyle>
          <a:p>
            <a:r>
              <a:rPr lang="fr-FR" altLang="fr-FR"/>
              <a:t>Température</a:t>
            </a:r>
            <a:endParaRPr lang="fr-FR"/>
          </a:p>
        </p:txBody>
      </p:sp>
      <p:sp>
        <p:nvSpPr>
          <p:cNvPr id="44" name="ZoneTexte 43">
            <a:extLst>
              <a:ext uri="{FF2B5EF4-FFF2-40B4-BE49-F238E27FC236}">
                <a16:creationId xmlns:a16="http://schemas.microsoft.com/office/drawing/2014/main" id="{FBD5ADE8-C279-340A-B0F7-B95F16541CDC}"/>
              </a:ext>
            </a:extLst>
          </p:cNvPr>
          <p:cNvSpPr txBox="1"/>
          <p:nvPr/>
        </p:nvSpPr>
        <p:spPr>
          <a:xfrm>
            <a:off x="1948237" y="5519638"/>
            <a:ext cx="4531259" cy="461665"/>
          </a:xfrm>
          <a:prstGeom prst="rect">
            <a:avLst/>
          </a:prstGeom>
          <a:noFill/>
        </p:spPr>
        <p:txBody>
          <a:bodyPr wrap="square" rtlCol="0">
            <a:spAutoFit/>
          </a:bodyPr>
          <a:lstStyle/>
          <a:p>
            <a:r>
              <a:rPr lang="fr-FR" sz="1200" dirty="0">
                <a:latin typeface="Arial"/>
                <a:cs typeface="Arial"/>
              </a:rPr>
              <a:t>Température en fonctionnement: de -20°C à 55°C </a:t>
            </a:r>
          </a:p>
          <a:p>
            <a:r>
              <a:rPr lang="fr-FR" sz="1200" dirty="0">
                <a:latin typeface="Arial"/>
                <a:cs typeface="Arial"/>
              </a:rPr>
              <a:t>Température de stockage: de -40°C à 70°C</a:t>
            </a:r>
          </a:p>
        </p:txBody>
      </p:sp>
      <p:sp>
        <p:nvSpPr>
          <p:cNvPr id="45" name="ZoneTexte 44">
            <a:extLst>
              <a:ext uri="{FF2B5EF4-FFF2-40B4-BE49-F238E27FC236}">
                <a16:creationId xmlns:a16="http://schemas.microsoft.com/office/drawing/2014/main" id="{1F2E19BB-2692-FC45-865A-AA11F0949C99}"/>
              </a:ext>
            </a:extLst>
          </p:cNvPr>
          <p:cNvSpPr txBox="1"/>
          <p:nvPr/>
        </p:nvSpPr>
        <p:spPr>
          <a:xfrm>
            <a:off x="6481012" y="1112796"/>
            <a:ext cx="1606958" cy="461665"/>
          </a:xfrm>
          <a:prstGeom prst="rect">
            <a:avLst/>
          </a:prstGeom>
          <a:solidFill>
            <a:srgbClr val="F9DA5B"/>
          </a:solidFill>
        </p:spPr>
        <p:txBody>
          <a:bodyPr wrap="square" rtlCol="0">
            <a:spAutoFit/>
          </a:bodyPr>
          <a:lstStyle>
            <a:defPPr>
              <a:defRPr lang="fr-FR"/>
            </a:defPPr>
            <a:lvl1pPr algn="ctr">
              <a:defRPr sz="1200" b="1">
                <a:solidFill>
                  <a:srgbClr val="3A5CA9"/>
                </a:solidFill>
                <a:latin typeface="Montserrat" pitchFamily="2" charset="77"/>
                <a:cs typeface="Arial"/>
              </a:defRPr>
            </a:lvl1pPr>
          </a:lstStyle>
          <a:p>
            <a:r>
              <a:rPr lang="fr-FR"/>
              <a:t>Résistance aux chutes </a:t>
            </a:r>
          </a:p>
        </p:txBody>
      </p:sp>
      <p:sp>
        <p:nvSpPr>
          <p:cNvPr id="46" name="ZoneTexte 45">
            <a:extLst>
              <a:ext uri="{FF2B5EF4-FFF2-40B4-BE49-F238E27FC236}">
                <a16:creationId xmlns:a16="http://schemas.microsoft.com/office/drawing/2014/main" id="{4FE3E764-C950-050B-136C-8A97F07AB391}"/>
              </a:ext>
            </a:extLst>
          </p:cNvPr>
          <p:cNvSpPr txBox="1"/>
          <p:nvPr/>
        </p:nvSpPr>
        <p:spPr>
          <a:xfrm>
            <a:off x="8087968" y="1099239"/>
            <a:ext cx="3921239" cy="461665"/>
          </a:xfrm>
          <a:prstGeom prst="rect">
            <a:avLst/>
          </a:prstGeom>
          <a:noFill/>
        </p:spPr>
        <p:txBody>
          <a:bodyPr wrap="square" rtlCol="0">
            <a:spAutoFit/>
          </a:bodyPr>
          <a:lstStyle/>
          <a:p>
            <a:pPr marL="0" lvl="2" algn="just">
              <a:buClr>
                <a:srgbClr val="D4020C"/>
              </a:buClr>
              <a:defRPr/>
            </a:pPr>
            <a:r>
              <a:rPr lang="fr-FR" sz="1200" dirty="0">
                <a:latin typeface="Arial"/>
                <a:cs typeface="Arial"/>
              </a:rPr>
              <a:t>Chutes multiples de 1,5 m sur du béton selon norme </a:t>
            </a:r>
            <a:r>
              <a:rPr lang="fr-FR" sz="1200" b="0" i="0" dirty="0">
                <a:solidFill>
                  <a:srgbClr val="212529"/>
                </a:solidFill>
                <a:effectLst/>
                <a:latin typeface="Roboto" panose="02000000000000000000" pitchFamily="2" charset="0"/>
              </a:rPr>
              <a:t>MIL-STD-810H</a:t>
            </a:r>
            <a:endParaRPr lang="fr-FR" sz="1200" dirty="0">
              <a:latin typeface="Arial"/>
              <a:cs typeface="Arial"/>
            </a:endParaRPr>
          </a:p>
        </p:txBody>
      </p:sp>
      <p:sp>
        <p:nvSpPr>
          <p:cNvPr id="49" name="ZoneTexte 48">
            <a:extLst>
              <a:ext uri="{FF2B5EF4-FFF2-40B4-BE49-F238E27FC236}">
                <a16:creationId xmlns:a16="http://schemas.microsoft.com/office/drawing/2014/main" id="{EAC128D1-7E0C-5B6B-8B2D-4DF76168155F}"/>
              </a:ext>
            </a:extLst>
          </p:cNvPr>
          <p:cNvSpPr txBox="1"/>
          <p:nvPr/>
        </p:nvSpPr>
        <p:spPr>
          <a:xfrm>
            <a:off x="6486657" y="1741659"/>
            <a:ext cx="1583667" cy="461665"/>
          </a:xfrm>
          <a:prstGeom prst="rect">
            <a:avLst/>
          </a:prstGeom>
          <a:solidFill>
            <a:srgbClr val="F9DA5B"/>
          </a:solidFill>
        </p:spPr>
        <p:txBody>
          <a:bodyPr wrap="square" rtlCol="0">
            <a:spAutoFit/>
          </a:bodyPr>
          <a:lstStyle>
            <a:defPPr>
              <a:defRPr lang="fr-FR"/>
            </a:defPPr>
            <a:lvl1pPr algn="ctr">
              <a:defRPr sz="1200" b="1">
                <a:solidFill>
                  <a:srgbClr val="3A5CA9"/>
                </a:solidFill>
                <a:latin typeface="Montserrat" pitchFamily="2" charset="77"/>
                <a:cs typeface="Arial"/>
              </a:defRPr>
            </a:lvl1pPr>
          </a:lstStyle>
          <a:p>
            <a:r>
              <a:rPr lang="fr-FR" altLang="fr-FR"/>
              <a:t>Indice d’étanchéité</a:t>
            </a:r>
            <a:endParaRPr lang="fr-FR"/>
          </a:p>
        </p:txBody>
      </p:sp>
      <p:sp>
        <p:nvSpPr>
          <p:cNvPr id="50" name="ZoneTexte 49">
            <a:extLst>
              <a:ext uri="{FF2B5EF4-FFF2-40B4-BE49-F238E27FC236}">
                <a16:creationId xmlns:a16="http://schemas.microsoft.com/office/drawing/2014/main" id="{C5FEA215-30BA-41BA-3DDA-01EF2679F0A4}"/>
              </a:ext>
            </a:extLst>
          </p:cNvPr>
          <p:cNvSpPr txBox="1"/>
          <p:nvPr/>
        </p:nvSpPr>
        <p:spPr>
          <a:xfrm>
            <a:off x="8093613" y="1854845"/>
            <a:ext cx="3909951" cy="276999"/>
          </a:xfrm>
          <a:prstGeom prst="rect">
            <a:avLst/>
          </a:prstGeom>
          <a:noFill/>
        </p:spPr>
        <p:txBody>
          <a:bodyPr wrap="square" rtlCol="0">
            <a:spAutoFit/>
          </a:bodyPr>
          <a:lstStyle/>
          <a:p>
            <a:r>
              <a:rPr lang="fr-FR" sz="1200" dirty="0">
                <a:latin typeface="Arial"/>
                <a:cs typeface="Arial"/>
              </a:rPr>
              <a:t>IP67 ; IP68 (en option)</a:t>
            </a:r>
            <a:endParaRPr lang="fr-FR" sz="1200" dirty="0">
              <a:latin typeface="Arial" panose="020B0604020202020204" pitchFamily="34" charset="0"/>
              <a:cs typeface="Arial" panose="020B0604020202020204" pitchFamily="34" charset="0"/>
            </a:endParaRPr>
          </a:p>
        </p:txBody>
      </p:sp>
      <p:sp>
        <p:nvSpPr>
          <p:cNvPr id="51" name="ZoneTexte 50">
            <a:extLst>
              <a:ext uri="{FF2B5EF4-FFF2-40B4-BE49-F238E27FC236}">
                <a16:creationId xmlns:a16="http://schemas.microsoft.com/office/drawing/2014/main" id="{B3DAC1CE-F238-A5AC-F20B-29D62DB7649D}"/>
              </a:ext>
            </a:extLst>
          </p:cNvPr>
          <p:cNvSpPr txBox="1"/>
          <p:nvPr/>
        </p:nvSpPr>
        <p:spPr>
          <a:xfrm>
            <a:off x="6486658" y="2379103"/>
            <a:ext cx="1583668" cy="284562"/>
          </a:xfrm>
          <a:prstGeom prst="rect">
            <a:avLst/>
          </a:prstGeom>
          <a:solidFill>
            <a:srgbClr val="F9DA5B"/>
          </a:solidFill>
        </p:spPr>
        <p:txBody>
          <a:bodyPr wrap="square" rtlCol="0">
            <a:spAutoFit/>
          </a:bodyPr>
          <a:lstStyle>
            <a:defPPr>
              <a:defRPr lang="fr-FR"/>
            </a:defPPr>
            <a:lvl1pPr algn="ctr">
              <a:defRPr sz="1200" b="1">
                <a:solidFill>
                  <a:srgbClr val="3A5CA9"/>
                </a:solidFill>
                <a:latin typeface="Montserrat" pitchFamily="2" charset="77"/>
                <a:cs typeface="Arial"/>
              </a:defRPr>
            </a:lvl1pPr>
          </a:lstStyle>
          <a:p>
            <a:r>
              <a:rPr lang="fr-FR" altLang="fr-FR"/>
              <a:t>Dimensions</a:t>
            </a:r>
            <a:endParaRPr lang="fr-FR"/>
          </a:p>
        </p:txBody>
      </p:sp>
      <p:sp>
        <p:nvSpPr>
          <p:cNvPr id="52" name="ZoneTexte 51">
            <a:extLst>
              <a:ext uri="{FF2B5EF4-FFF2-40B4-BE49-F238E27FC236}">
                <a16:creationId xmlns:a16="http://schemas.microsoft.com/office/drawing/2014/main" id="{1CF727BD-6241-D965-D0D2-A5ADBDF58B27}"/>
              </a:ext>
            </a:extLst>
          </p:cNvPr>
          <p:cNvSpPr txBox="1"/>
          <p:nvPr/>
        </p:nvSpPr>
        <p:spPr>
          <a:xfrm>
            <a:off x="8070324" y="2378052"/>
            <a:ext cx="3909951" cy="275684"/>
          </a:xfrm>
          <a:prstGeom prst="rect">
            <a:avLst/>
          </a:prstGeom>
          <a:noFill/>
        </p:spPr>
        <p:txBody>
          <a:bodyPr wrap="square" rtlCol="0">
            <a:spAutoFit/>
          </a:bodyPr>
          <a:lstStyle/>
          <a:p>
            <a:r>
              <a:rPr lang="fr-FR" sz="1200" dirty="0">
                <a:latin typeface="Arial"/>
                <a:cs typeface="Arial"/>
              </a:rPr>
              <a:t>260 mm x 165 mm x 12 mm </a:t>
            </a:r>
            <a:endParaRPr lang="fr-FR" sz="1200" b="0" dirty="0">
              <a:latin typeface="Arial" panose="020B0604020202020204" pitchFamily="34" charset="0"/>
              <a:cs typeface="Arial" panose="020B0604020202020204" pitchFamily="34" charset="0"/>
            </a:endParaRPr>
          </a:p>
        </p:txBody>
      </p:sp>
      <p:sp>
        <p:nvSpPr>
          <p:cNvPr id="53" name="ZoneTexte 52">
            <a:extLst>
              <a:ext uri="{FF2B5EF4-FFF2-40B4-BE49-F238E27FC236}">
                <a16:creationId xmlns:a16="http://schemas.microsoft.com/office/drawing/2014/main" id="{634B15EB-690C-39AF-81DF-60B44195FE43}"/>
              </a:ext>
            </a:extLst>
          </p:cNvPr>
          <p:cNvSpPr txBox="1"/>
          <p:nvPr/>
        </p:nvSpPr>
        <p:spPr>
          <a:xfrm>
            <a:off x="6486657" y="2806043"/>
            <a:ext cx="1582151" cy="276999"/>
          </a:xfrm>
          <a:prstGeom prst="rect">
            <a:avLst/>
          </a:prstGeom>
          <a:solidFill>
            <a:srgbClr val="F9DA5B"/>
          </a:solidFill>
        </p:spPr>
        <p:txBody>
          <a:bodyPr wrap="square" rtlCol="0">
            <a:spAutoFit/>
          </a:bodyPr>
          <a:lstStyle>
            <a:defPPr>
              <a:defRPr lang="fr-FR"/>
            </a:defPPr>
            <a:lvl1pPr algn="ctr">
              <a:defRPr sz="1200" b="1">
                <a:solidFill>
                  <a:srgbClr val="3A5CA9"/>
                </a:solidFill>
                <a:latin typeface="Montserrat" pitchFamily="2" charset="77"/>
                <a:cs typeface="Arial"/>
              </a:defRPr>
            </a:lvl1pPr>
          </a:lstStyle>
          <a:p>
            <a:r>
              <a:rPr lang="fr-FR" altLang="fr-FR"/>
              <a:t>Poids</a:t>
            </a:r>
            <a:endParaRPr lang="fr-FR"/>
          </a:p>
        </p:txBody>
      </p:sp>
      <p:sp>
        <p:nvSpPr>
          <p:cNvPr id="54" name="ZoneTexte 53">
            <a:extLst>
              <a:ext uri="{FF2B5EF4-FFF2-40B4-BE49-F238E27FC236}">
                <a16:creationId xmlns:a16="http://schemas.microsoft.com/office/drawing/2014/main" id="{F8558C90-BAD1-7821-2293-5A85DB67AD41}"/>
              </a:ext>
            </a:extLst>
          </p:cNvPr>
          <p:cNvSpPr txBox="1"/>
          <p:nvPr/>
        </p:nvSpPr>
        <p:spPr>
          <a:xfrm>
            <a:off x="8084423" y="2809549"/>
            <a:ext cx="3874379" cy="276999"/>
          </a:xfrm>
          <a:prstGeom prst="rect">
            <a:avLst/>
          </a:prstGeom>
          <a:noFill/>
        </p:spPr>
        <p:txBody>
          <a:bodyPr wrap="square" rtlCol="0">
            <a:spAutoFit/>
          </a:bodyPr>
          <a:lstStyle/>
          <a:p>
            <a:pPr marL="0" lvl="2" algn="just">
              <a:buClr>
                <a:srgbClr val="D4020C"/>
              </a:buClr>
              <a:defRPr/>
            </a:pPr>
            <a:r>
              <a:rPr lang="fr-FR" sz="1200" dirty="0">
                <a:latin typeface="Arial"/>
                <a:cs typeface="Arial"/>
              </a:rPr>
              <a:t>690 g </a:t>
            </a:r>
          </a:p>
        </p:txBody>
      </p:sp>
      <p:sp>
        <p:nvSpPr>
          <p:cNvPr id="55" name="ZoneTexte 54">
            <a:extLst>
              <a:ext uri="{FF2B5EF4-FFF2-40B4-BE49-F238E27FC236}">
                <a16:creationId xmlns:a16="http://schemas.microsoft.com/office/drawing/2014/main" id="{FCE09992-A009-5349-7CAB-03DB70FB8999}"/>
              </a:ext>
            </a:extLst>
          </p:cNvPr>
          <p:cNvSpPr txBox="1"/>
          <p:nvPr/>
        </p:nvSpPr>
        <p:spPr>
          <a:xfrm>
            <a:off x="6481012" y="3186880"/>
            <a:ext cx="1589312" cy="276999"/>
          </a:xfrm>
          <a:prstGeom prst="rect">
            <a:avLst/>
          </a:prstGeom>
          <a:solidFill>
            <a:srgbClr val="F9DA5B"/>
          </a:solidFill>
        </p:spPr>
        <p:txBody>
          <a:bodyPr wrap="square" rtlCol="0">
            <a:spAutoFit/>
          </a:bodyPr>
          <a:lstStyle>
            <a:defPPr>
              <a:defRPr lang="fr-FR"/>
            </a:defPPr>
            <a:lvl1pPr algn="ctr">
              <a:defRPr sz="1200" b="1">
                <a:solidFill>
                  <a:srgbClr val="3A5CA9"/>
                </a:solidFill>
                <a:latin typeface="Montserrat" pitchFamily="2" charset="77"/>
                <a:cs typeface="Arial"/>
              </a:defRPr>
            </a:lvl1pPr>
          </a:lstStyle>
          <a:p>
            <a:r>
              <a:rPr lang="fr-FR"/>
              <a:t>Humidité</a:t>
            </a:r>
          </a:p>
        </p:txBody>
      </p:sp>
      <p:sp>
        <p:nvSpPr>
          <p:cNvPr id="56" name="ZoneTexte 55">
            <a:extLst>
              <a:ext uri="{FF2B5EF4-FFF2-40B4-BE49-F238E27FC236}">
                <a16:creationId xmlns:a16="http://schemas.microsoft.com/office/drawing/2014/main" id="{D23B7F34-BF41-B0D4-662F-C08FEC959C8A}"/>
              </a:ext>
            </a:extLst>
          </p:cNvPr>
          <p:cNvSpPr txBox="1"/>
          <p:nvPr/>
        </p:nvSpPr>
        <p:spPr>
          <a:xfrm>
            <a:off x="8068804" y="3183871"/>
            <a:ext cx="3889998" cy="276999"/>
          </a:xfrm>
          <a:prstGeom prst="rect">
            <a:avLst/>
          </a:prstGeom>
          <a:noFill/>
        </p:spPr>
        <p:txBody>
          <a:bodyPr wrap="square" rtlCol="0">
            <a:spAutoFit/>
          </a:bodyPr>
          <a:lstStyle/>
          <a:p>
            <a:pPr marL="0" lvl="2" algn="just">
              <a:buClr>
                <a:srgbClr val="D4020C"/>
              </a:buClr>
              <a:defRPr/>
            </a:pPr>
            <a:r>
              <a:rPr lang="fr-FR" sz="1200" dirty="0">
                <a:latin typeface="Arial"/>
                <a:cs typeface="Arial"/>
              </a:rPr>
              <a:t>De 5% à 95% sans condensation</a:t>
            </a:r>
          </a:p>
        </p:txBody>
      </p:sp>
      <p:sp>
        <p:nvSpPr>
          <p:cNvPr id="57" name="ZoneTexte 56">
            <a:extLst>
              <a:ext uri="{FF2B5EF4-FFF2-40B4-BE49-F238E27FC236}">
                <a16:creationId xmlns:a16="http://schemas.microsoft.com/office/drawing/2014/main" id="{43F7B3A6-374B-C446-7502-E600E637E548}"/>
              </a:ext>
            </a:extLst>
          </p:cNvPr>
          <p:cNvSpPr txBox="1"/>
          <p:nvPr/>
        </p:nvSpPr>
        <p:spPr>
          <a:xfrm>
            <a:off x="6479496" y="3640469"/>
            <a:ext cx="1589312" cy="276999"/>
          </a:xfrm>
          <a:prstGeom prst="rect">
            <a:avLst/>
          </a:prstGeom>
          <a:solidFill>
            <a:srgbClr val="F9DA5B"/>
          </a:solidFill>
        </p:spPr>
        <p:txBody>
          <a:bodyPr wrap="square" rtlCol="0">
            <a:spAutoFit/>
          </a:bodyPr>
          <a:lstStyle>
            <a:defPPr>
              <a:defRPr lang="fr-FR"/>
            </a:defPPr>
            <a:lvl1pPr algn="ctr">
              <a:defRPr sz="1200" b="1">
                <a:solidFill>
                  <a:srgbClr val="3A5CA9"/>
                </a:solidFill>
                <a:latin typeface="Montserrat" pitchFamily="2" charset="77"/>
                <a:cs typeface="Arial"/>
              </a:defRPr>
            </a:lvl1pPr>
          </a:lstStyle>
          <a:p>
            <a:r>
              <a:rPr lang="fr-FR"/>
              <a:t>Caméra</a:t>
            </a:r>
          </a:p>
        </p:txBody>
      </p:sp>
      <p:sp>
        <p:nvSpPr>
          <p:cNvPr id="58" name="ZoneTexte 57">
            <a:extLst>
              <a:ext uri="{FF2B5EF4-FFF2-40B4-BE49-F238E27FC236}">
                <a16:creationId xmlns:a16="http://schemas.microsoft.com/office/drawing/2014/main" id="{92E3B9CF-65FD-AA4D-DDCD-310F900B4159}"/>
              </a:ext>
            </a:extLst>
          </p:cNvPr>
          <p:cNvSpPr txBox="1"/>
          <p:nvPr/>
        </p:nvSpPr>
        <p:spPr>
          <a:xfrm>
            <a:off x="8082326" y="3569299"/>
            <a:ext cx="3895186" cy="646331"/>
          </a:xfrm>
          <a:prstGeom prst="rect">
            <a:avLst/>
          </a:prstGeom>
          <a:noFill/>
        </p:spPr>
        <p:txBody>
          <a:bodyPr wrap="square" rtlCol="0">
            <a:spAutoFit/>
          </a:bodyPr>
          <a:lstStyle/>
          <a:p>
            <a:pPr marL="0" lvl="2" algn="just">
              <a:buClr>
                <a:srgbClr val="D4020C"/>
              </a:buClr>
              <a:defRPr/>
            </a:pPr>
            <a:r>
              <a:rPr lang="fr-FR" sz="1200" dirty="0">
                <a:latin typeface="Arial"/>
                <a:cs typeface="Arial"/>
              </a:rPr>
              <a:t>Arrière : 13  mégapixels avec flash LED et auto-focus, prise en charge de l’API Google </a:t>
            </a:r>
            <a:r>
              <a:rPr lang="fr-FR" sz="1200" dirty="0" err="1">
                <a:latin typeface="Arial"/>
                <a:cs typeface="Arial"/>
              </a:rPr>
              <a:t>Arcode</a:t>
            </a:r>
            <a:r>
              <a:rPr lang="fr-FR" sz="1200" dirty="0">
                <a:latin typeface="Arial"/>
                <a:cs typeface="Arial"/>
              </a:rPr>
              <a:t> et </a:t>
            </a:r>
            <a:r>
              <a:rPr lang="fr-FR" sz="1200" dirty="0" err="1">
                <a:latin typeface="Arial"/>
                <a:cs typeface="Arial"/>
              </a:rPr>
              <a:t>Depth</a:t>
            </a:r>
            <a:endParaRPr lang="fr-FR" sz="1200" dirty="0">
              <a:latin typeface="Arial"/>
              <a:cs typeface="Arial"/>
            </a:endParaRPr>
          </a:p>
          <a:p>
            <a:pPr marL="0" lvl="2" algn="just">
              <a:buClr>
                <a:srgbClr val="D4020C"/>
              </a:buClr>
              <a:defRPr/>
            </a:pPr>
            <a:r>
              <a:rPr lang="fr-FR" sz="1200" dirty="0">
                <a:latin typeface="Arial"/>
                <a:cs typeface="Arial"/>
              </a:rPr>
              <a:t>Avant : 5 mégapixels avec mise au point fixe</a:t>
            </a:r>
          </a:p>
        </p:txBody>
      </p:sp>
      <p:sp>
        <p:nvSpPr>
          <p:cNvPr id="4" name="ZoneTexte 3">
            <a:extLst>
              <a:ext uri="{FF2B5EF4-FFF2-40B4-BE49-F238E27FC236}">
                <a16:creationId xmlns:a16="http://schemas.microsoft.com/office/drawing/2014/main" id="{D631C979-CF3C-7E2B-67D1-C89F6D51E17C}"/>
              </a:ext>
            </a:extLst>
          </p:cNvPr>
          <p:cNvSpPr txBox="1"/>
          <p:nvPr/>
        </p:nvSpPr>
        <p:spPr>
          <a:xfrm>
            <a:off x="320064" y="6146187"/>
            <a:ext cx="1589312" cy="276999"/>
          </a:xfrm>
          <a:prstGeom prst="rect">
            <a:avLst/>
          </a:prstGeom>
          <a:solidFill>
            <a:srgbClr val="F9DA5B"/>
          </a:solidFill>
        </p:spPr>
        <p:txBody>
          <a:bodyPr wrap="square" rtlCol="0">
            <a:spAutoFit/>
          </a:bodyPr>
          <a:lstStyle>
            <a:defPPr>
              <a:defRPr lang="fr-FR"/>
            </a:defPPr>
            <a:lvl1pPr algn="ctr">
              <a:defRPr sz="1200" b="1">
                <a:solidFill>
                  <a:srgbClr val="3A5CA9"/>
                </a:solidFill>
                <a:latin typeface="Montserrat" pitchFamily="2" charset="77"/>
                <a:cs typeface="Arial"/>
              </a:defRPr>
            </a:lvl1pPr>
          </a:lstStyle>
          <a:p>
            <a:r>
              <a:rPr lang="fr-FR" dirty="0"/>
              <a:t>Interfaces</a:t>
            </a:r>
          </a:p>
        </p:txBody>
      </p:sp>
      <p:sp>
        <p:nvSpPr>
          <p:cNvPr id="19" name="ZoneTexte 18">
            <a:extLst>
              <a:ext uri="{FF2B5EF4-FFF2-40B4-BE49-F238E27FC236}">
                <a16:creationId xmlns:a16="http://schemas.microsoft.com/office/drawing/2014/main" id="{D0882667-59C0-EAD9-7A70-D2CFE788A721}"/>
              </a:ext>
            </a:extLst>
          </p:cNvPr>
          <p:cNvSpPr txBox="1"/>
          <p:nvPr/>
        </p:nvSpPr>
        <p:spPr>
          <a:xfrm>
            <a:off x="314822" y="4057883"/>
            <a:ext cx="1589312" cy="276999"/>
          </a:xfrm>
          <a:prstGeom prst="rect">
            <a:avLst/>
          </a:prstGeom>
          <a:solidFill>
            <a:srgbClr val="F9DA5B"/>
          </a:solidFill>
        </p:spPr>
        <p:txBody>
          <a:bodyPr wrap="square" rtlCol="0">
            <a:spAutoFit/>
          </a:bodyPr>
          <a:lstStyle>
            <a:defPPr>
              <a:defRPr lang="fr-FR"/>
            </a:defPPr>
            <a:lvl1pPr algn="ctr">
              <a:defRPr sz="1200" b="1">
                <a:solidFill>
                  <a:srgbClr val="3A5CA9"/>
                </a:solidFill>
                <a:latin typeface="Montserrat" pitchFamily="2" charset="77"/>
                <a:cs typeface="Arial"/>
              </a:defRPr>
            </a:lvl1pPr>
          </a:lstStyle>
          <a:p>
            <a:r>
              <a:rPr lang="fr-FR"/>
              <a:t>Cellulaire</a:t>
            </a:r>
          </a:p>
        </p:txBody>
      </p:sp>
      <p:sp>
        <p:nvSpPr>
          <p:cNvPr id="20" name="ZoneTexte 19">
            <a:extLst>
              <a:ext uri="{FF2B5EF4-FFF2-40B4-BE49-F238E27FC236}">
                <a16:creationId xmlns:a16="http://schemas.microsoft.com/office/drawing/2014/main" id="{B99E351D-B478-14B1-29C9-1A3C08966ACC}"/>
              </a:ext>
            </a:extLst>
          </p:cNvPr>
          <p:cNvSpPr txBox="1"/>
          <p:nvPr/>
        </p:nvSpPr>
        <p:spPr>
          <a:xfrm>
            <a:off x="1966024" y="4037442"/>
            <a:ext cx="4129976" cy="276999"/>
          </a:xfrm>
          <a:prstGeom prst="rect">
            <a:avLst/>
          </a:prstGeom>
          <a:noFill/>
        </p:spPr>
        <p:txBody>
          <a:bodyPr wrap="square" rtlCol="0">
            <a:spAutoFit/>
          </a:bodyPr>
          <a:lstStyle/>
          <a:p>
            <a:pPr marL="0" lvl="2" algn="just">
              <a:buClr>
                <a:srgbClr val="D4020C"/>
              </a:buClr>
              <a:defRPr/>
            </a:pPr>
            <a:r>
              <a:rPr lang="en-US" sz="1200" b="0" i="0" u="none" strike="noStrike" dirty="0" err="1">
                <a:solidFill>
                  <a:srgbClr val="000000"/>
                </a:solidFill>
                <a:effectLst/>
                <a:latin typeface="Arial" panose="020B0604020202020204" pitchFamily="34" charset="0"/>
              </a:rPr>
              <a:t>Prise</a:t>
            </a:r>
            <a:r>
              <a:rPr lang="en-US" sz="1200" b="0" i="0" u="none" strike="noStrike" dirty="0">
                <a:solidFill>
                  <a:srgbClr val="000000"/>
                </a:solidFill>
                <a:effectLst/>
                <a:latin typeface="Arial" panose="020B0604020202020204" pitchFamily="34" charset="0"/>
              </a:rPr>
              <a:t> </a:t>
            </a:r>
            <a:r>
              <a:rPr lang="en-US" sz="1200" b="0" i="0" u="none" strike="noStrike" dirty="0" err="1">
                <a:solidFill>
                  <a:srgbClr val="000000"/>
                </a:solidFill>
                <a:effectLst/>
                <a:latin typeface="Arial" panose="020B0604020202020204" pitchFamily="34" charset="0"/>
              </a:rPr>
              <a:t>en</a:t>
            </a:r>
            <a:r>
              <a:rPr lang="en-US" sz="1200" b="0" i="0" u="none" strike="noStrike" dirty="0">
                <a:solidFill>
                  <a:srgbClr val="000000"/>
                </a:solidFill>
                <a:effectLst/>
                <a:latin typeface="Arial" panose="020B0604020202020204" pitchFamily="34" charset="0"/>
              </a:rPr>
              <a:t> charge : 2G ; 3G ; 4G, 4G LTE ; 5G</a:t>
            </a:r>
            <a:endParaRPr lang="fr-FR" sz="1200" dirty="0">
              <a:latin typeface="Arial"/>
              <a:cs typeface="Arial"/>
            </a:endParaRPr>
          </a:p>
        </p:txBody>
      </p:sp>
      <p:sp>
        <p:nvSpPr>
          <p:cNvPr id="22" name="ZoneTexte 21">
            <a:extLst>
              <a:ext uri="{FF2B5EF4-FFF2-40B4-BE49-F238E27FC236}">
                <a16:creationId xmlns:a16="http://schemas.microsoft.com/office/drawing/2014/main" id="{C53E1CD3-C2D8-EA95-4372-3361950961D5}"/>
              </a:ext>
            </a:extLst>
          </p:cNvPr>
          <p:cNvSpPr txBox="1"/>
          <p:nvPr/>
        </p:nvSpPr>
        <p:spPr>
          <a:xfrm>
            <a:off x="1945217" y="6126932"/>
            <a:ext cx="4743386" cy="276999"/>
          </a:xfrm>
          <a:prstGeom prst="rect">
            <a:avLst/>
          </a:prstGeom>
          <a:noFill/>
        </p:spPr>
        <p:txBody>
          <a:bodyPr wrap="square" rtlCol="0">
            <a:spAutoFit/>
          </a:bodyPr>
          <a:lstStyle/>
          <a:p>
            <a:pPr marL="0" lvl="2" algn="just">
              <a:buClr>
                <a:srgbClr val="D4020C"/>
              </a:buClr>
              <a:defRPr/>
            </a:pPr>
            <a:r>
              <a:rPr lang="fr-FR" sz="1200" dirty="0">
                <a:latin typeface="Arial"/>
                <a:cs typeface="Arial"/>
              </a:rPr>
              <a:t>Emplacement x1 nano SIM, x1 carte micro SD (ou x2 nano SIM) </a:t>
            </a:r>
          </a:p>
        </p:txBody>
      </p:sp>
      <p:sp>
        <p:nvSpPr>
          <p:cNvPr id="3" name="ZoneTexte 2">
            <a:extLst>
              <a:ext uri="{FF2B5EF4-FFF2-40B4-BE49-F238E27FC236}">
                <a16:creationId xmlns:a16="http://schemas.microsoft.com/office/drawing/2014/main" id="{C7ACBF05-CD1A-1970-DB65-105983218D5B}"/>
              </a:ext>
            </a:extLst>
          </p:cNvPr>
          <p:cNvSpPr txBox="1"/>
          <p:nvPr/>
        </p:nvSpPr>
        <p:spPr>
          <a:xfrm>
            <a:off x="173622" y="171656"/>
            <a:ext cx="7269153" cy="461665"/>
          </a:xfrm>
          <a:prstGeom prst="rect">
            <a:avLst/>
          </a:prstGeom>
          <a:noFill/>
        </p:spPr>
        <p:txBody>
          <a:bodyPr wrap="square" lIns="91440" tIns="45720" rIns="91440" bIns="45720" rtlCol="0" anchor="t">
            <a:spAutoFit/>
          </a:bodyPr>
          <a:lstStyle/>
          <a:p>
            <a:r>
              <a:rPr lang="fr-FR" altLang="fr-FR" sz="2400" dirty="0">
                <a:solidFill>
                  <a:schemeClr val="bg1"/>
                </a:solidFill>
                <a:latin typeface="Arial" panose="020B0604020202020204" pitchFamily="34" charset="0"/>
                <a:cs typeface="Arial" panose="020B0604020202020204" pitchFamily="34" charset="0"/>
              </a:rPr>
              <a:t>Tablette RT112 </a:t>
            </a:r>
            <a:r>
              <a:rPr lang="fr-FR" altLang="fr-FR" sz="2400" dirty="0" err="1">
                <a:solidFill>
                  <a:schemeClr val="bg1"/>
                </a:solidFill>
                <a:latin typeface="Arial" panose="020B0604020202020204" pitchFamily="34" charset="0"/>
                <a:cs typeface="Arial" panose="020B0604020202020204" pitchFamily="34" charset="0"/>
              </a:rPr>
              <a:t>Unitech</a:t>
            </a:r>
            <a:r>
              <a:rPr lang="fr-FR" altLang="fr-FR" sz="2400" dirty="0">
                <a:solidFill>
                  <a:schemeClr val="bg1"/>
                </a:solidFill>
                <a:latin typeface="Arial" panose="020B0604020202020204" pitchFamily="34" charset="0"/>
                <a:cs typeface="Arial" panose="020B0604020202020204" pitchFamily="34" charset="0"/>
              </a:rPr>
              <a:t> (écran 10.1’’)</a:t>
            </a:r>
          </a:p>
        </p:txBody>
      </p:sp>
      <p:sp>
        <p:nvSpPr>
          <p:cNvPr id="2" name="ZoneTexte 1">
            <a:extLst>
              <a:ext uri="{FF2B5EF4-FFF2-40B4-BE49-F238E27FC236}">
                <a16:creationId xmlns:a16="http://schemas.microsoft.com/office/drawing/2014/main" id="{9E6B753B-F7A8-4BB8-B855-700457D3E566}"/>
              </a:ext>
            </a:extLst>
          </p:cNvPr>
          <p:cNvSpPr txBox="1"/>
          <p:nvPr/>
        </p:nvSpPr>
        <p:spPr>
          <a:xfrm>
            <a:off x="6479492" y="4418462"/>
            <a:ext cx="1589312" cy="276999"/>
          </a:xfrm>
          <a:prstGeom prst="rect">
            <a:avLst/>
          </a:prstGeom>
          <a:solidFill>
            <a:srgbClr val="F9DA5B"/>
          </a:solidFill>
        </p:spPr>
        <p:txBody>
          <a:bodyPr wrap="square" rtlCol="0">
            <a:spAutoFit/>
          </a:bodyPr>
          <a:lstStyle>
            <a:defPPr>
              <a:defRPr lang="fr-FR"/>
            </a:defPPr>
            <a:lvl1pPr algn="ctr">
              <a:defRPr sz="1200" b="1">
                <a:solidFill>
                  <a:srgbClr val="3A5CA9"/>
                </a:solidFill>
                <a:latin typeface="Montserrat" pitchFamily="2" charset="77"/>
                <a:cs typeface="Arial"/>
              </a:defRPr>
            </a:lvl1pPr>
          </a:lstStyle>
          <a:p>
            <a:r>
              <a:rPr lang="fr-FR" dirty="0"/>
              <a:t>GPS</a:t>
            </a:r>
          </a:p>
        </p:txBody>
      </p:sp>
      <p:sp>
        <p:nvSpPr>
          <p:cNvPr id="13" name="ZoneTexte 12">
            <a:extLst>
              <a:ext uri="{FF2B5EF4-FFF2-40B4-BE49-F238E27FC236}">
                <a16:creationId xmlns:a16="http://schemas.microsoft.com/office/drawing/2014/main" id="{486F3B56-AAAB-3FF5-86DA-0D3E22916B23}"/>
              </a:ext>
            </a:extLst>
          </p:cNvPr>
          <p:cNvSpPr txBox="1"/>
          <p:nvPr/>
        </p:nvSpPr>
        <p:spPr>
          <a:xfrm>
            <a:off x="8093613" y="4348547"/>
            <a:ext cx="3921239" cy="461665"/>
          </a:xfrm>
          <a:prstGeom prst="rect">
            <a:avLst/>
          </a:prstGeom>
          <a:noFill/>
        </p:spPr>
        <p:txBody>
          <a:bodyPr wrap="square">
            <a:spAutoFit/>
          </a:bodyPr>
          <a:lstStyle/>
          <a:p>
            <a:pPr algn="l"/>
            <a:r>
              <a:rPr lang="fr-FR" sz="1200" dirty="0">
                <a:latin typeface="Arial"/>
                <a:cs typeface="Arial"/>
              </a:rPr>
              <a:t>GPS, </a:t>
            </a:r>
            <a:r>
              <a:rPr lang="fr-FR" sz="1200" dirty="0" err="1">
                <a:latin typeface="Arial"/>
                <a:cs typeface="Arial"/>
              </a:rPr>
              <a:t>BeiDou</a:t>
            </a:r>
            <a:r>
              <a:rPr lang="fr-FR" sz="1200" dirty="0">
                <a:latin typeface="Arial"/>
                <a:cs typeface="Arial"/>
              </a:rPr>
              <a:t>, </a:t>
            </a:r>
            <a:r>
              <a:rPr lang="fr-FR" sz="1200" dirty="0" err="1">
                <a:latin typeface="Arial"/>
                <a:cs typeface="Arial"/>
              </a:rPr>
              <a:t>Glonass</a:t>
            </a:r>
            <a:r>
              <a:rPr lang="fr-FR" sz="1200" dirty="0">
                <a:latin typeface="Arial"/>
                <a:cs typeface="Arial"/>
              </a:rPr>
              <a:t>, Galileo, QZSS, </a:t>
            </a:r>
            <a:r>
              <a:rPr lang="fr-FR" sz="1200" dirty="0" err="1">
                <a:latin typeface="Arial"/>
                <a:cs typeface="Arial"/>
              </a:rPr>
              <a:t>NavIC</a:t>
            </a:r>
            <a:r>
              <a:rPr lang="fr-FR" sz="1200" dirty="0">
                <a:latin typeface="Arial"/>
                <a:cs typeface="Arial"/>
              </a:rPr>
              <a:t> et SBAS (pour modèle WWAN uniquement)</a:t>
            </a:r>
          </a:p>
        </p:txBody>
      </p:sp>
      <p:sp>
        <p:nvSpPr>
          <p:cNvPr id="15" name="ZoneTexte 14">
            <a:extLst>
              <a:ext uri="{FF2B5EF4-FFF2-40B4-BE49-F238E27FC236}">
                <a16:creationId xmlns:a16="http://schemas.microsoft.com/office/drawing/2014/main" id="{5CD87A88-8B28-9F6B-9EB2-AB37387092B4}"/>
              </a:ext>
            </a:extLst>
          </p:cNvPr>
          <p:cNvSpPr txBox="1"/>
          <p:nvPr/>
        </p:nvSpPr>
        <p:spPr>
          <a:xfrm>
            <a:off x="6504301" y="5104385"/>
            <a:ext cx="1589312" cy="276999"/>
          </a:xfrm>
          <a:prstGeom prst="rect">
            <a:avLst/>
          </a:prstGeom>
          <a:solidFill>
            <a:srgbClr val="F9DA5B"/>
          </a:solidFill>
        </p:spPr>
        <p:txBody>
          <a:bodyPr wrap="square" rtlCol="0">
            <a:spAutoFit/>
          </a:bodyPr>
          <a:lstStyle>
            <a:defPPr>
              <a:defRPr lang="fr-FR"/>
            </a:defPPr>
            <a:lvl1pPr algn="ctr">
              <a:defRPr sz="1200" b="1">
                <a:solidFill>
                  <a:srgbClr val="3A5CA9"/>
                </a:solidFill>
                <a:latin typeface="Montserrat" pitchFamily="2" charset="77"/>
                <a:cs typeface="Arial"/>
              </a:defRPr>
            </a:lvl1pPr>
          </a:lstStyle>
          <a:p>
            <a:r>
              <a:rPr lang="fr-FR" dirty="0"/>
              <a:t>Garantie</a:t>
            </a:r>
          </a:p>
        </p:txBody>
      </p:sp>
      <p:sp>
        <p:nvSpPr>
          <p:cNvPr id="16" name="ZoneTexte 15">
            <a:extLst>
              <a:ext uri="{FF2B5EF4-FFF2-40B4-BE49-F238E27FC236}">
                <a16:creationId xmlns:a16="http://schemas.microsoft.com/office/drawing/2014/main" id="{936BE9BC-C06D-DDFC-F9DC-9F216DF7397D}"/>
              </a:ext>
            </a:extLst>
          </p:cNvPr>
          <p:cNvSpPr txBox="1"/>
          <p:nvPr/>
        </p:nvSpPr>
        <p:spPr>
          <a:xfrm>
            <a:off x="8124854" y="5104385"/>
            <a:ext cx="3889998" cy="276999"/>
          </a:xfrm>
          <a:prstGeom prst="rect">
            <a:avLst/>
          </a:prstGeom>
          <a:noFill/>
        </p:spPr>
        <p:txBody>
          <a:bodyPr wrap="square" rtlCol="0">
            <a:spAutoFit/>
          </a:bodyPr>
          <a:lstStyle/>
          <a:p>
            <a:pPr marL="0" lvl="2" algn="just">
              <a:buClr>
                <a:srgbClr val="D4020C"/>
              </a:buClr>
              <a:defRPr/>
            </a:pPr>
            <a:r>
              <a:rPr lang="fr-FR" sz="1200" dirty="0">
                <a:latin typeface="Arial"/>
                <a:cs typeface="Arial"/>
              </a:rPr>
              <a:t>12 mois</a:t>
            </a:r>
          </a:p>
        </p:txBody>
      </p:sp>
      <p:sp>
        <p:nvSpPr>
          <p:cNvPr id="27" name="ZoneTexte 26">
            <a:extLst>
              <a:ext uri="{FF2B5EF4-FFF2-40B4-BE49-F238E27FC236}">
                <a16:creationId xmlns:a16="http://schemas.microsoft.com/office/drawing/2014/main" id="{91C66B43-DDE8-8934-03D6-42FDEF032F0A}"/>
              </a:ext>
            </a:extLst>
          </p:cNvPr>
          <p:cNvSpPr txBox="1"/>
          <p:nvPr/>
        </p:nvSpPr>
        <p:spPr>
          <a:xfrm>
            <a:off x="6479492" y="5605379"/>
            <a:ext cx="1589312" cy="276999"/>
          </a:xfrm>
          <a:prstGeom prst="rect">
            <a:avLst/>
          </a:prstGeom>
          <a:solidFill>
            <a:srgbClr val="F9DA5B"/>
          </a:solidFill>
        </p:spPr>
        <p:txBody>
          <a:bodyPr wrap="square" rtlCol="0">
            <a:spAutoFit/>
          </a:bodyPr>
          <a:lstStyle>
            <a:defPPr>
              <a:defRPr lang="fr-FR"/>
            </a:defPPr>
            <a:lvl1pPr algn="ctr">
              <a:defRPr sz="1200" b="1">
                <a:solidFill>
                  <a:srgbClr val="3A5CA9"/>
                </a:solidFill>
                <a:latin typeface="Montserrat" pitchFamily="2" charset="77"/>
                <a:cs typeface="Arial"/>
              </a:defRPr>
            </a:lvl1pPr>
          </a:lstStyle>
          <a:p>
            <a:r>
              <a:rPr lang="fr-FR" dirty="0"/>
              <a:t>Lecteur</a:t>
            </a:r>
          </a:p>
        </p:txBody>
      </p:sp>
      <p:sp>
        <p:nvSpPr>
          <p:cNvPr id="28" name="ZoneTexte 27">
            <a:extLst>
              <a:ext uri="{FF2B5EF4-FFF2-40B4-BE49-F238E27FC236}">
                <a16:creationId xmlns:a16="http://schemas.microsoft.com/office/drawing/2014/main" id="{CA186911-C382-D8DF-A8B7-64DEB41ED907}"/>
              </a:ext>
            </a:extLst>
          </p:cNvPr>
          <p:cNvSpPr txBox="1"/>
          <p:nvPr/>
        </p:nvSpPr>
        <p:spPr>
          <a:xfrm>
            <a:off x="8093613" y="5585892"/>
            <a:ext cx="3921239" cy="276999"/>
          </a:xfrm>
          <a:prstGeom prst="rect">
            <a:avLst/>
          </a:prstGeom>
          <a:noFill/>
        </p:spPr>
        <p:txBody>
          <a:bodyPr wrap="square">
            <a:spAutoFit/>
          </a:bodyPr>
          <a:lstStyle/>
          <a:p>
            <a:pPr algn="l"/>
            <a:r>
              <a:rPr lang="fr-FR" sz="1200" dirty="0">
                <a:latin typeface="Arial"/>
                <a:cs typeface="Arial"/>
              </a:rPr>
              <a:t>1D/2D et postal</a:t>
            </a:r>
          </a:p>
        </p:txBody>
      </p:sp>
      <p:sp>
        <p:nvSpPr>
          <p:cNvPr id="29" name="ZoneTexte 28">
            <a:extLst>
              <a:ext uri="{FF2B5EF4-FFF2-40B4-BE49-F238E27FC236}">
                <a16:creationId xmlns:a16="http://schemas.microsoft.com/office/drawing/2014/main" id="{C42E9FFA-5067-CBF1-6DCC-9246B090B404}"/>
              </a:ext>
            </a:extLst>
          </p:cNvPr>
          <p:cNvSpPr txBox="1"/>
          <p:nvPr/>
        </p:nvSpPr>
        <p:spPr>
          <a:xfrm>
            <a:off x="6486657" y="6143578"/>
            <a:ext cx="1589312" cy="276999"/>
          </a:xfrm>
          <a:prstGeom prst="rect">
            <a:avLst/>
          </a:prstGeom>
          <a:solidFill>
            <a:srgbClr val="F9DA5B"/>
          </a:solidFill>
        </p:spPr>
        <p:txBody>
          <a:bodyPr wrap="square" rtlCol="0">
            <a:spAutoFit/>
          </a:bodyPr>
          <a:lstStyle>
            <a:defPPr>
              <a:defRPr lang="fr-FR"/>
            </a:defPPr>
            <a:lvl1pPr algn="ctr">
              <a:defRPr sz="1200" b="1">
                <a:solidFill>
                  <a:srgbClr val="3A5CA9"/>
                </a:solidFill>
                <a:latin typeface="Montserrat" pitchFamily="2" charset="77"/>
                <a:cs typeface="Arial"/>
              </a:defRPr>
            </a:lvl1pPr>
          </a:lstStyle>
          <a:p>
            <a:r>
              <a:rPr lang="fr-FR" dirty="0"/>
              <a:t>USB</a:t>
            </a:r>
          </a:p>
        </p:txBody>
      </p:sp>
      <p:sp>
        <p:nvSpPr>
          <p:cNvPr id="30" name="ZoneTexte 29">
            <a:extLst>
              <a:ext uri="{FF2B5EF4-FFF2-40B4-BE49-F238E27FC236}">
                <a16:creationId xmlns:a16="http://schemas.microsoft.com/office/drawing/2014/main" id="{62E1EB10-3E36-BA81-AC85-6B53548BC24C}"/>
              </a:ext>
            </a:extLst>
          </p:cNvPr>
          <p:cNvSpPr txBox="1"/>
          <p:nvPr/>
        </p:nvSpPr>
        <p:spPr>
          <a:xfrm>
            <a:off x="8075969" y="6135030"/>
            <a:ext cx="3921239" cy="276999"/>
          </a:xfrm>
          <a:prstGeom prst="rect">
            <a:avLst/>
          </a:prstGeom>
          <a:noFill/>
        </p:spPr>
        <p:txBody>
          <a:bodyPr wrap="square">
            <a:spAutoFit/>
          </a:bodyPr>
          <a:lstStyle/>
          <a:p>
            <a:pPr algn="l"/>
            <a:r>
              <a:rPr lang="fr-FR" sz="1200" dirty="0">
                <a:latin typeface="Arial"/>
                <a:cs typeface="Arial"/>
              </a:rPr>
              <a:t>USB 3.1 Type-C x1</a:t>
            </a:r>
          </a:p>
        </p:txBody>
      </p:sp>
      <p:pic>
        <p:nvPicPr>
          <p:cNvPr id="4098" name="Picture 2">
            <a:extLst>
              <a:ext uri="{FF2B5EF4-FFF2-40B4-BE49-F238E27FC236}">
                <a16:creationId xmlns:a16="http://schemas.microsoft.com/office/drawing/2014/main" id="{A2941C97-8EB5-3319-0365-0E5492439E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49939" y="5307942"/>
            <a:ext cx="1421997" cy="947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1567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F8B2E4-7635-995F-2317-347D07B68D67}"/>
            </a:ext>
          </a:extLst>
        </p:cNvPr>
        <p:cNvGrpSpPr/>
        <p:nvPr/>
      </p:nvGrpSpPr>
      <p:grpSpPr>
        <a:xfrm>
          <a:off x="0" y="0"/>
          <a:ext cx="0" cy="0"/>
          <a:chOff x="0" y="0"/>
          <a:chExt cx="0" cy="0"/>
        </a:xfrm>
      </p:grpSpPr>
      <p:sp>
        <p:nvSpPr>
          <p:cNvPr id="9" name="ZoneTexte 8">
            <a:extLst>
              <a:ext uri="{FF2B5EF4-FFF2-40B4-BE49-F238E27FC236}">
                <a16:creationId xmlns:a16="http://schemas.microsoft.com/office/drawing/2014/main" id="{CFA9B3F1-D446-EA66-A843-749DC9037AE5}"/>
              </a:ext>
            </a:extLst>
          </p:cNvPr>
          <p:cNvSpPr txBox="1"/>
          <p:nvPr/>
        </p:nvSpPr>
        <p:spPr>
          <a:xfrm>
            <a:off x="214489" y="712766"/>
            <a:ext cx="7552267" cy="338554"/>
          </a:xfrm>
          <a:prstGeom prst="rect">
            <a:avLst/>
          </a:prstGeom>
          <a:noFill/>
        </p:spPr>
        <p:txBody>
          <a:bodyPr wrap="square" rtlCol="0">
            <a:spAutoFit/>
          </a:bodyPr>
          <a:lstStyle/>
          <a:p>
            <a:r>
              <a:rPr lang="fr-FR" altLang="fr-FR" sz="1600" b="1" dirty="0">
                <a:solidFill>
                  <a:srgbClr val="4D539D"/>
                </a:solidFill>
                <a:latin typeface="Montserrat" pitchFamily="2" charset="77"/>
                <a:cs typeface="Arial"/>
              </a:rPr>
              <a:t>2. Accessoires</a:t>
            </a:r>
            <a:endParaRPr lang="fr-FR" sz="1600" b="1" dirty="0">
              <a:solidFill>
                <a:srgbClr val="4D539D"/>
              </a:solidFill>
              <a:latin typeface="Montserrat" pitchFamily="2" charset="77"/>
            </a:endParaRPr>
          </a:p>
        </p:txBody>
      </p:sp>
      <p:sp>
        <p:nvSpPr>
          <p:cNvPr id="38" name="Espace réservé du numéro de diapositive 4">
            <a:extLst>
              <a:ext uri="{FF2B5EF4-FFF2-40B4-BE49-F238E27FC236}">
                <a16:creationId xmlns:a16="http://schemas.microsoft.com/office/drawing/2014/main" id="{4E243595-5B14-AB3A-8F65-B1898B528708}"/>
              </a:ext>
            </a:extLst>
          </p:cNvPr>
          <p:cNvSpPr>
            <a:spLocks noGrp="1"/>
          </p:cNvSpPr>
          <p:nvPr>
            <p:ph type="sldNum" sz="quarter" idx="11"/>
          </p:nvPr>
        </p:nvSpPr>
        <p:spPr>
          <a:xfrm>
            <a:off x="11874980" y="6670311"/>
            <a:ext cx="267152" cy="139590"/>
          </a:xfrm>
          <a:prstGeom prst="rect">
            <a:avLst/>
          </a:prstGeom>
        </p:spPr>
        <p:txBody>
          <a:bodyPr wrap="square" lIns="0" tIns="0" rIns="0" bIns="0">
            <a:spAutoFit/>
          </a:bodyPr>
          <a:lstStyle>
            <a:defPPr>
              <a:defRPr lang="fr-FR"/>
            </a:defPPr>
            <a:lvl1pPr marL="0" algn="l" defTabSz="914400" rtl="0" eaLnBrk="1" latinLnBrk="0" hangingPunct="1">
              <a:defRPr sz="907"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8943">
              <a:spcBef>
                <a:spcPts val="4"/>
              </a:spcBef>
            </a:pPr>
            <a:fld id="{81D60167-4931-47E6-BA6A-407CBD079E47}" type="slidenum">
              <a:rPr lang="fr-FR" smtClean="0"/>
              <a:pPr marL="48943">
                <a:spcBef>
                  <a:spcPts val="4"/>
                </a:spcBef>
              </a:pPr>
              <a:t>4</a:t>
            </a:fld>
            <a:endParaRPr lang="fr-FR" sz="1000">
              <a:solidFill>
                <a:schemeClr val="tx1"/>
              </a:solidFill>
              <a:latin typeface="Arial" panose="020B0604020202020204" pitchFamily="34" charset="0"/>
              <a:cs typeface="Arial" panose="020B0604020202020204" pitchFamily="34" charset="0"/>
            </a:endParaRPr>
          </a:p>
        </p:txBody>
      </p:sp>
      <p:sp>
        <p:nvSpPr>
          <p:cNvPr id="3" name="ZoneTexte 2">
            <a:extLst>
              <a:ext uri="{FF2B5EF4-FFF2-40B4-BE49-F238E27FC236}">
                <a16:creationId xmlns:a16="http://schemas.microsoft.com/office/drawing/2014/main" id="{66585E7D-8B64-BF33-6FFC-9CC0F5526BFD}"/>
              </a:ext>
            </a:extLst>
          </p:cNvPr>
          <p:cNvSpPr txBox="1"/>
          <p:nvPr/>
        </p:nvSpPr>
        <p:spPr>
          <a:xfrm>
            <a:off x="173622" y="171656"/>
            <a:ext cx="7269153" cy="461665"/>
          </a:xfrm>
          <a:prstGeom prst="rect">
            <a:avLst/>
          </a:prstGeom>
          <a:noFill/>
        </p:spPr>
        <p:txBody>
          <a:bodyPr wrap="square" lIns="91440" tIns="45720" rIns="91440" bIns="45720" rtlCol="0" anchor="t">
            <a:spAutoFit/>
          </a:bodyPr>
          <a:lstStyle/>
          <a:p>
            <a:r>
              <a:rPr lang="fr-FR" altLang="fr-FR" sz="2400" dirty="0">
                <a:solidFill>
                  <a:schemeClr val="bg1"/>
                </a:solidFill>
                <a:latin typeface="Arial" panose="020B0604020202020204" pitchFamily="34" charset="0"/>
                <a:cs typeface="Arial" panose="020B0604020202020204" pitchFamily="34" charset="0"/>
              </a:rPr>
              <a:t>Tablette RT112 </a:t>
            </a:r>
            <a:r>
              <a:rPr lang="fr-FR" altLang="fr-FR" sz="2400" dirty="0" err="1">
                <a:solidFill>
                  <a:schemeClr val="bg1"/>
                </a:solidFill>
                <a:latin typeface="Arial" panose="020B0604020202020204" pitchFamily="34" charset="0"/>
                <a:cs typeface="Arial" panose="020B0604020202020204" pitchFamily="34" charset="0"/>
              </a:rPr>
              <a:t>Unitech</a:t>
            </a:r>
            <a:r>
              <a:rPr lang="fr-FR" altLang="fr-FR" sz="2400" dirty="0">
                <a:solidFill>
                  <a:schemeClr val="bg1"/>
                </a:solidFill>
                <a:latin typeface="Arial" panose="020B0604020202020204" pitchFamily="34" charset="0"/>
                <a:cs typeface="Arial" panose="020B0604020202020204" pitchFamily="34" charset="0"/>
              </a:rPr>
              <a:t> (écran 10.1’’)</a:t>
            </a:r>
          </a:p>
        </p:txBody>
      </p:sp>
      <p:pic>
        <p:nvPicPr>
          <p:cNvPr id="3074" name="Picture 2">
            <a:extLst>
              <a:ext uri="{FF2B5EF4-FFF2-40B4-BE49-F238E27FC236}">
                <a16:creationId xmlns:a16="http://schemas.microsoft.com/office/drawing/2014/main" id="{2A868BFB-0960-87AF-B20D-FA5E66FF9D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187" y="1123368"/>
            <a:ext cx="1295680" cy="1295680"/>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0DFDA2D2-882D-2F5F-1289-3F22FFB3DB8A}"/>
              </a:ext>
            </a:extLst>
          </p:cNvPr>
          <p:cNvSpPr txBox="1"/>
          <p:nvPr/>
        </p:nvSpPr>
        <p:spPr>
          <a:xfrm>
            <a:off x="394155" y="2574870"/>
            <a:ext cx="1684496" cy="338554"/>
          </a:xfrm>
          <a:prstGeom prst="rect">
            <a:avLst/>
          </a:prstGeom>
          <a:noFill/>
        </p:spPr>
        <p:txBody>
          <a:bodyPr wrap="square" rtlCol="0">
            <a:spAutoFit/>
          </a:bodyPr>
          <a:lstStyle>
            <a:defPPr>
              <a:defRPr lang="fr-FR"/>
            </a:defPPr>
            <a:lvl1pPr algn="ctr">
              <a:defRPr sz="1400" b="1">
                <a:solidFill>
                  <a:srgbClr val="4D539D"/>
                </a:solidFill>
                <a:latin typeface="Montserrat" pitchFamily="2" charset="77"/>
                <a:cs typeface="Arial"/>
              </a:defRPr>
            </a:lvl1pPr>
          </a:lstStyle>
          <a:p>
            <a:r>
              <a:rPr lang="fr-FR" altLang="fr-FR" dirty="0"/>
              <a:t>Support POS</a:t>
            </a:r>
            <a:endParaRPr lang="fr-FR" dirty="0"/>
          </a:p>
        </p:txBody>
      </p:sp>
      <p:pic>
        <p:nvPicPr>
          <p:cNvPr id="3076" name="Picture 4">
            <a:extLst>
              <a:ext uri="{FF2B5EF4-FFF2-40B4-BE49-F238E27FC236}">
                <a16:creationId xmlns:a16="http://schemas.microsoft.com/office/drawing/2014/main" id="{14F59067-778D-5A5D-73A1-3CFF2409E1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4942" y="1024538"/>
            <a:ext cx="1295680" cy="1295680"/>
          </a:xfrm>
          <a:prstGeom prst="rect">
            <a:avLst/>
          </a:prstGeom>
          <a:noFill/>
          <a:extLst>
            <a:ext uri="{909E8E84-426E-40DD-AFC4-6F175D3DCCD1}">
              <a14:hiddenFill xmlns:a14="http://schemas.microsoft.com/office/drawing/2010/main">
                <a:solidFill>
                  <a:srgbClr val="FFFFFF"/>
                </a:solidFill>
              </a14:hiddenFill>
            </a:ext>
          </a:extLst>
        </p:spPr>
      </p:pic>
      <p:sp>
        <p:nvSpPr>
          <p:cNvPr id="11" name="ZoneTexte 10">
            <a:extLst>
              <a:ext uri="{FF2B5EF4-FFF2-40B4-BE49-F238E27FC236}">
                <a16:creationId xmlns:a16="http://schemas.microsoft.com/office/drawing/2014/main" id="{BD07CDE6-F8C1-959E-01E3-A268D153EF97}"/>
              </a:ext>
            </a:extLst>
          </p:cNvPr>
          <p:cNvSpPr txBox="1"/>
          <p:nvPr/>
        </p:nvSpPr>
        <p:spPr>
          <a:xfrm>
            <a:off x="2465638" y="2574870"/>
            <a:ext cx="1684496" cy="338554"/>
          </a:xfrm>
          <a:prstGeom prst="rect">
            <a:avLst/>
          </a:prstGeom>
          <a:noFill/>
        </p:spPr>
        <p:txBody>
          <a:bodyPr wrap="square" rtlCol="0">
            <a:spAutoFit/>
          </a:bodyPr>
          <a:lstStyle>
            <a:defPPr>
              <a:defRPr lang="fr-FR"/>
            </a:defPPr>
            <a:lvl1pPr algn="ctr">
              <a:defRPr sz="1400" b="1">
                <a:solidFill>
                  <a:srgbClr val="4D539D"/>
                </a:solidFill>
                <a:latin typeface="Montserrat" pitchFamily="2" charset="77"/>
                <a:cs typeface="Arial"/>
              </a:defRPr>
            </a:lvl1pPr>
          </a:lstStyle>
          <a:p>
            <a:r>
              <a:rPr lang="fr-FR" altLang="fr-FR" dirty="0"/>
              <a:t>Support VESA</a:t>
            </a:r>
            <a:endParaRPr lang="fr-FR" dirty="0"/>
          </a:p>
        </p:txBody>
      </p:sp>
      <p:pic>
        <p:nvPicPr>
          <p:cNvPr id="3082" name="Picture 10">
            <a:extLst>
              <a:ext uri="{FF2B5EF4-FFF2-40B4-BE49-F238E27FC236}">
                <a16:creationId xmlns:a16="http://schemas.microsoft.com/office/drawing/2014/main" id="{3DCFC1BB-B3AC-7210-BD7B-B144E7B876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3750" y="761938"/>
            <a:ext cx="1684497" cy="1684497"/>
          </a:xfrm>
          <a:prstGeom prst="rect">
            <a:avLst/>
          </a:prstGeom>
          <a:noFill/>
          <a:extLst>
            <a:ext uri="{909E8E84-426E-40DD-AFC4-6F175D3DCCD1}">
              <a14:hiddenFill xmlns:a14="http://schemas.microsoft.com/office/drawing/2010/main">
                <a:solidFill>
                  <a:srgbClr val="FFFFFF"/>
                </a:solidFill>
              </a14:hiddenFill>
            </a:ext>
          </a:extLst>
        </p:spPr>
      </p:pic>
      <p:sp>
        <p:nvSpPr>
          <p:cNvPr id="13" name="ZoneTexte 12">
            <a:extLst>
              <a:ext uri="{FF2B5EF4-FFF2-40B4-BE49-F238E27FC236}">
                <a16:creationId xmlns:a16="http://schemas.microsoft.com/office/drawing/2014/main" id="{AFD7DA2D-3598-7E23-2984-75F549939491}"/>
              </a:ext>
            </a:extLst>
          </p:cNvPr>
          <p:cNvSpPr txBox="1"/>
          <p:nvPr/>
        </p:nvSpPr>
        <p:spPr>
          <a:xfrm>
            <a:off x="4761057" y="2451759"/>
            <a:ext cx="2600093" cy="584775"/>
          </a:xfrm>
          <a:prstGeom prst="rect">
            <a:avLst/>
          </a:prstGeom>
          <a:noFill/>
        </p:spPr>
        <p:txBody>
          <a:bodyPr wrap="square" rtlCol="0">
            <a:spAutoFit/>
          </a:bodyPr>
          <a:lstStyle>
            <a:defPPr>
              <a:defRPr lang="fr-FR"/>
            </a:defPPr>
            <a:lvl1pPr algn="ctr">
              <a:defRPr sz="1400" b="1">
                <a:solidFill>
                  <a:srgbClr val="4D539D"/>
                </a:solidFill>
                <a:latin typeface="Montserrat" pitchFamily="2" charset="77"/>
                <a:cs typeface="Arial"/>
              </a:defRPr>
            </a:lvl1pPr>
          </a:lstStyle>
          <a:p>
            <a:r>
              <a:rPr lang="fr-FR" altLang="fr-FR" dirty="0"/>
              <a:t>Socle de charge multi-positions type-C</a:t>
            </a:r>
            <a:endParaRPr lang="fr-FR" dirty="0"/>
          </a:p>
        </p:txBody>
      </p:sp>
      <p:pic>
        <p:nvPicPr>
          <p:cNvPr id="3088" name="Picture 16">
            <a:extLst>
              <a:ext uri="{FF2B5EF4-FFF2-40B4-BE49-F238E27FC236}">
                <a16:creationId xmlns:a16="http://schemas.microsoft.com/office/drawing/2014/main" id="{116020F6-2953-6D57-D580-A1698EC8208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64830" y="882043"/>
            <a:ext cx="1684497" cy="1684497"/>
          </a:xfrm>
          <a:prstGeom prst="rect">
            <a:avLst/>
          </a:prstGeom>
          <a:noFill/>
          <a:extLst>
            <a:ext uri="{909E8E84-426E-40DD-AFC4-6F175D3DCCD1}">
              <a14:hiddenFill xmlns:a14="http://schemas.microsoft.com/office/drawing/2010/main">
                <a:solidFill>
                  <a:srgbClr val="FFFFFF"/>
                </a:solidFill>
              </a14:hiddenFill>
            </a:ext>
          </a:extLst>
        </p:spPr>
      </p:pic>
      <p:sp>
        <p:nvSpPr>
          <p:cNvPr id="15" name="ZoneTexte 14">
            <a:extLst>
              <a:ext uri="{FF2B5EF4-FFF2-40B4-BE49-F238E27FC236}">
                <a16:creationId xmlns:a16="http://schemas.microsoft.com/office/drawing/2014/main" id="{C0EC7ABD-5EAA-7FC0-A28D-942E1D9124E3}"/>
              </a:ext>
            </a:extLst>
          </p:cNvPr>
          <p:cNvSpPr txBox="1"/>
          <p:nvPr/>
        </p:nvSpPr>
        <p:spPr>
          <a:xfrm>
            <a:off x="7442775" y="2574870"/>
            <a:ext cx="2600093" cy="338554"/>
          </a:xfrm>
          <a:prstGeom prst="rect">
            <a:avLst/>
          </a:prstGeom>
          <a:noFill/>
        </p:spPr>
        <p:txBody>
          <a:bodyPr wrap="square" rtlCol="0">
            <a:spAutoFit/>
          </a:bodyPr>
          <a:lstStyle>
            <a:defPPr>
              <a:defRPr lang="fr-FR"/>
            </a:defPPr>
            <a:lvl1pPr algn="ctr">
              <a:defRPr sz="1400" b="1">
                <a:solidFill>
                  <a:srgbClr val="4D539D"/>
                </a:solidFill>
                <a:latin typeface="Montserrat" pitchFamily="2" charset="77"/>
                <a:cs typeface="Arial"/>
              </a:defRPr>
            </a:lvl1pPr>
          </a:lstStyle>
          <a:p>
            <a:r>
              <a:rPr lang="fr-FR" altLang="fr-FR" dirty="0"/>
              <a:t>Enceinte Bluetooth</a:t>
            </a:r>
            <a:endParaRPr lang="fr-FR" dirty="0"/>
          </a:p>
        </p:txBody>
      </p:sp>
      <p:pic>
        <p:nvPicPr>
          <p:cNvPr id="3090" name="Picture 18">
            <a:extLst>
              <a:ext uri="{FF2B5EF4-FFF2-40B4-BE49-F238E27FC236}">
                <a16:creationId xmlns:a16="http://schemas.microsoft.com/office/drawing/2014/main" id="{E73D7C10-CC10-F885-C484-0B95C07DC5B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51130" y="938349"/>
            <a:ext cx="1331674" cy="1331674"/>
          </a:xfrm>
          <a:prstGeom prst="rect">
            <a:avLst/>
          </a:prstGeom>
          <a:noFill/>
          <a:extLst>
            <a:ext uri="{909E8E84-426E-40DD-AFC4-6F175D3DCCD1}">
              <a14:hiddenFill xmlns:a14="http://schemas.microsoft.com/office/drawing/2010/main">
                <a:solidFill>
                  <a:srgbClr val="FFFFFF"/>
                </a:solidFill>
              </a14:hiddenFill>
            </a:ext>
          </a:extLst>
        </p:spPr>
      </p:pic>
      <p:sp>
        <p:nvSpPr>
          <p:cNvPr id="16" name="ZoneTexte 15">
            <a:extLst>
              <a:ext uri="{FF2B5EF4-FFF2-40B4-BE49-F238E27FC236}">
                <a16:creationId xmlns:a16="http://schemas.microsoft.com/office/drawing/2014/main" id="{82B4BCE3-3857-EEAB-7EAA-EDADD15EF1BB}"/>
              </a:ext>
            </a:extLst>
          </p:cNvPr>
          <p:cNvSpPr txBox="1"/>
          <p:nvPr/>
        </p:nvSpPr>
        <p:spPr>
          <a:xfrm>
            <a:off x="9726362" y="2566540"/>
            <a:ext cx="2600093" cy="338554"/>
          </a:xfrm>
          <a:prstGeom prst="rect">
            <a:avLst/>
          </a:prstGeom>
          <a:noFill/>
        </p:spPr>
        <p:txBody>
          <a:bodyPr wrap="square" rtlCol="0">
            <a:spAutoFit/>
          </a:bodyPr>
          <a:lstStyle>
            <a:defPPr>
              <a:defRPr lang="fr-FR"/>
            </a:defPPr>
            <a:lvl1pPr algn="ctr">
              <a:defRPr sz="1400" b="1">
                <a:solidFill>
                  <a:srgbClr val="4D539D"/>
                </a:solidFill>
                <a:latin typeface="Montserrat" pitchFamily="2" charset="77"/>
                <a:cs typeface="Arial"/>
              </a:defRPr>
            </a:lvl1pPr>
          </a:lstStyle>
          <a:p>
            <a:r>
              <a:rPr lang="fr-FR" dirty="0" err="1"/>
              <a:t>Craddle</a:t>
            </a:r>
            <a:r>
              <a:rPr lang="fr-FR" dirty="0"/>
              <a:t> bureau</a:t>
            </a:r>
          </a:p>
        </p:txBody>
      </p:sp>
      <p:pic>
        <p:nvPicPr>
          <p:cNvPr id="3092" name="Picture 20">
            <a:extLst>
              <a:ext uri="{FF2B5EF4-FFF2-40B4-BE49-F238E27FC236}">
                <a16:creationId xmlns:a16="http://schemas.microsoft.com/office/drawing/2014/main" id="{B5BF6D1A-D63B-A0D0-A225-3C18C86682E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0092" y="2915255"/>
            <a:ext cx="1660170" cy="1660170"/>
          </a:xfrm>
          <a:prstGeom prst="rect">
            <a:avLst/>
          </a:prstGeom>
          <a:noFill/>
          <a:extLst>
            <a:ext uri="{909E8E84-426E-40DD-AFC4-6F175D3DCCD1}">
              <a14:hiddenFill xmlns:a14="http://schemas.microsoft.com/office/drawing/2010/main">
                <a:solidFill>
                  <a:srgbClr val="FFFFFF"/>
                </a:solidFill>
              </a14:hiddenFill>
            </a:ext>
          </a:extLst>
        </p:spPr>
      </p:pic>
      <p:sp>
        <p:nvSpPr>
          <p:cNvPr id="27" name="ZoneTexte 26">
            <a:extLst>
              <a:ext uri="{FF2B5EF4-FFF2-40B4-BE49-F238E27FC236}">
                <a16:creationId xmlns:a16="http://schemas.microsoft.com/office/drawing/2014/main" id="{65763A16-F488-AF10-F7B6-B3E4A109C411}"/>
              </a:ext>
            </a:extLst>
          </p:cNvPr>
          <p:cNvSpPr txBox="1"/>
          <p:nvPr/>
        </p:nvSpPr>
        <p:spPr>
          <a:xfrm>
            <a:off x="321847" y="4475472"/>
            <a:ext cx="1684496" cy="523220"/>
          </a:xfrm>
          <a:prstGeom prst="rect">
            <a:avLst/>
          </a:prstGeom>
          <a:noFill/>
        </p:spPr>
        <p:txBody>
          <a:bodyPr wrap="square" rtlCol="0">
            <a:spAutoFit/>
          </a:bodyPr>
          <a:lstStyle>
            <a:defPPr>
              <a:defRPr lang="fr-FR"/>
            </a:defPPr>
            <a:lvl1pPr algn="ctr">
              <a:defRPr sz="1400" b="1">
                <a:solidFill>
                  <a:srgbClr val="4D539D"/>
                </a:solidFill>
                <a:latin typeface="Montserrat" pitchFamily="2" charset="77"/>
                <a:cs typeface="Arial"/>
              </a:defRPr>
            </a:lvl1pPr>
          </a:lstStyle>
          <a:p>
            <a:r>
              <a:rPr lang="fr-FR" altLang="fr-FR" dirty="0"/>
              <a:t>Écran de protection</a:t>
            </a:r>
            <a:endParaRPr lang="fr-FR" dirty="0"/>
          </a:p>
        </p:txBody>
      </p:sp>
      <p:pic>
        <p:nvPicPr>
          <p:cNvPr id="3094" name="Picture 22">
            <a:extLst>
              <a:ext uri="{FF2B5EF4-FFF2-40B4-BE49-F238E27FC236}">
                <a16:creationId xmlns:a16="http://schemas.microsoft.com/office/drawing/2014/main" id="{7B244447-9FA4-E37C-A134-E99FFF52E83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34418" y="3006285"/>
            <a:ext cx="1415716" cy="1415716"/>
          </a:xfrm>
          <a:prstGeom prst="rect">
            <a:avLst/>
          </a:prstGeom>
          <a:noFill/>
          <a:extLst>
            <a:ext uri="{909E8E84-426E-40DD-AFC4-6F175D3DCCD1}">
              <a14:hiddenFill xmlns:a14="http://schemas.microsoft.com/office/drawing/2010/main">
                <a:solidFill>
                  <a:srgbClr val="FFFFFF"/>
                </a:solidFill>
              </a14:hiddenFill>
            </a:ext>
          </a:extLst>
        </p:spPr>
      </p:pic>
      <p:sp>
        <p:nvSpPr>
          <p:cNvPr id="28" name="ZoneTexte 27">
            <a:extLst>
              <a:ext uri="{FF2B5EF4-FFF2-40B4-BE49-F238E27FC236}">
                <a16:creationId xmlns:a16="http://schemas.microsoft.com/office/drawing/2014/main" id="{9D1D631F-8168-37AC-43A5-5ACCE41C3AA4}"/>
              </a:ext>
            </a:extLst>
          </p:cNvPr>
          <p:cNvSpPr txBox="1"/>
          <p:nvPr/>
        </p:nvSpPr>
        <p:spPr>
          <a:xfrm>
            <a:off x="2500534" y="4422810"/>
            <a:ext cx="1684496" cy="523220"/>
          </a:xfrm>
          <a:prstGeom prst="rect">
            <a:avLst/>
          </a:prstGeom>
          <a:noFill/>
        </p:spPr>
        <p:txBody>
          <a:bodyPr wrap="square" rtlCol="0">
            <a:spAutoFit/>
          </a:bodyPr>
          <a:lstStyle>
            <a:defPPr>
              <a:defRPr lang="fr-FR"/>
            </a:defPPr>
            <a:lvl1pPr algn="ctr">
              <a:defRPr sz="1400" b="1">
                <a:solidFill>
                  <a:srgbClr val="4D539D"/>
                </a:solidFill>
                <a:latin typeface="Montserrat" pitchFamily="2" charset="77"/>
                <a:cs typeface="Arial"/>
              </a:defRPr>
            </a:lvl1pPr>
          </a:lstStyle>
          <a:p>
            <a:r>
              <a:rPr lang="fr-FR" altLang="fr-FR" dirty="0"/>
              <a:t>Poignée rotative</a:t>
            </a:r>
            <a:endParaRPr lang="fr-FR" dirty="0"/>
          </a:p>
        </p:txBody>
      </p:sp>
      <p:pic>
        <p:nvPicPr>
          <p:cNvPr id="3096" name="Picture 24">
            <a:extLst>
              <a:ext uri="{FF2B5EF4-FFF2-40B4-BE49-F238E27FC236}">
                <a16:creationId xmlns:a16="http://schemas.microsoft.com/office/drawing/2014/main" id="{7396A225-FC70-5657-4F31-F2852F51723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13970" y="3051054"/>
            <a:ext cx="1278979" cy="1278979"/>
          </a:xfrm>
          <a:prstGeom prst="rect">
            <a:avLst/>
          </a:prstGeom>
          <a:noFill/>
          <a:extLst>
            <a:ext uri="{909E8E84-426E-40DD-AFC4-6F175D3DCCD1}">
              <a14:hiddenFill xmlns:a14="http://schemas.microsoft.com/office/drawing/2010/main">
                <a:solidFill>
                  <a:srgbClr val="FFFFFF"/>
                </a:solidFill>
              </a14:hiddenFill>
            </a:ext>
          </a:extLst>
        </p:spPr>
      </p:pic>
      <p:sp>
        <p:nvSpPr>
          <p:cNvPr id="29" name="ZoneTexte 28">
            <a:extLst>
              <a:ext uri="{FF2B5EF4-FFF2-40B4-BE49-F238E27FC236}">
                <a16:creationId xmlns:a16="http://schemas.microsoft.com/office/drawing/2014/main" id="{9B1FA1F2-5C08-1C89-2B27-FFEFCF0727C1}"/>
              </a:ext>
            </a:extLst>
          </p:cNvPr>
          <p:cNvSpPr txBox="1"/>
          <p:nvPr/>
        </p:nvSpPr>
        <p:spPr>
          <a:xfrm>
            <a:off x="4706690" y="4529090"/>
            <a:ext cx="2049397" cy="307777"/>
          </a:xfrm>
          <a:prstGeom prst="rect">
            <a:avLst/>
          </a:prstGeom>
          <a:noFill/>
        </p:spPr>
        <p:txBody>
          <a:bodyPr wrap="square" rtlCol="0">
            <a:spAutoFit/>
          </a:bodyPr>
          <a:lstStyle>
            <a:defPPr>
              <a:defRPr lang="fr-FR"/>
            </a:defPPr>
            <a:lvl1pPr algn="ctr">
              <a:defRPr sz="1400" b="1">
                <a:solidFill>
                  <a:srgbClr val="4D539D"/>
                </a:solidFill>
                <a:latin typeface="Montserrat" pitchFamily="2" charset="77"/>
                <a:cs typeface="Arial"/>
              </a:defRPr>
            </a:lvl1pPr>
          </a:lstStyle>
          <a:p>
            <a:r>
              <a:rPr lang="fr-FR" altLang="fr-FR" dirty="0"/>
              <a:t>Bandoulières</a:t>
            </a:r>
            <a:endParaRPr lang="fr-FR" dirty="0"/>
          </a:p>
        </p:txBody>
      </p:sp>
      <p:pic>
        <p:nvPicPr>
          <p:cNvPr id="3098" name="Picture 26">
            <a:extLst>
              <a:ext uri="{FF2B5EF4-FFF2-40B4-BE49-F238E27FC236}">
                <a16:creationId xmlns:a16="http://schemas.microsoft.com/office/drawing/2014/main" id="{7EA62D2B-268A-8667-00E1-4D89ABCFF3A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52857" y="3117119"/>
            <a:ext cx="1054221" cy="1038594"/>
          </a:xfrm>
          <a:prstGeom prst="rect">
            <a:avLst/>
          </a:prstGeom>
          <a:noFill/>
          <a:extLst>
            <a:ext uri="{909E8E84-426E-40DD-AFC4-6F175D3DCCD1}">
              <a14:hiddenFill xmlns:a14="http://schemas.microsoft.com/office/drawing/2010/main">
                <a:solidFill>
                  <a:srgbClr val="FFFFFF"/>
                </a:solidFill>
              </a14:hiddenFill>
            </a:ext>
          </a:extLst>
        </p:spPr>
      </p:pic>
      <p:pic>
        <p:nvPicPr>
          <p:cNvPr id="3100" name="Picture 28">
            <a:extLst>
              <a:ext uri="{FF2B5EF4-FFF2-40B4-BE49-F238E27FC236}">
                <a16:creationId xmlns:a16="http://schemas.microsoft.com/office/drawing/2014/main" id="{48E0BE4D-6AF8-A505-F498-574843781961}"/>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b="12293"/>
          <a:stretch/>
        </p:blipFill>
        <p:spPr bwMode="auto">
          <a:xfrm>
            <a:off x="8742821" y="3117120"/>
            <a:ext cx="1184157" cy="1038594"/>
          </a:xfrm>
          <a:prstGeom prst="rect">
            <a:avLst/>
          </a:prstGeom>
          <a:noFill/>
          <a:extLst>
            <a:ext uri="{909E8E84-426E-40DD-AFC4-6F175D3DCCD1}">
              <a14:hiddenFill xmlns:a14="http://schemas.microsoft.com/office/drawing/2010/main">
                <a:solidFill>
                  <a:srgbClr val="FFFFFF"/>
                </a:solidFill>
              </a14:hiddenFill>
            </a:ext>
          </a:extLst>
        </p:spPr>
      </p:pic>
      <p:sp>
        <p:nvSpPr>
          <p:cNvPr id="30" name="ZoneTexte 29">
            <a:extLst>
              <a:ext uri="{FF2B5EF4-FFF2-40B4-BE49-F238E27FC236}">
                <a16:creationId xmlns:a16="http://schemas.microsoft.com/office/drawing/2014/main" id="{20052923-47B8-AB80-8958-FC70F8D199D1}"/>
              </a:ext>
            </a:extLst>
          </p:cNvPr>
          <p:cNvSpPr txBox="1"/>
          <p:nvPr/>
        </p:nvSpPr>
        <p:spPr>
          <a:xfrm>
            <a:off x="7548876" y="4361165"/>
            <a:ext cx="2049397" cy="523220"/>
          </a:xfrm>
          <a:prstGeom prst="rect">
            <a:avLst/>
          </a:prstGeom>
          <a:noFill/>
        </p:spPr>
        <p:txBody>
          <a:bodyPr wrap="square" rtlCol="0">
            <a:spAutoFit/>
          </a:bodyPr>
          <a:lstStyle>
            <a:defPPr>
              <a:defRPr lang="fr-FR"/>
            </a:defPPr>
            <a:lvl1pPr algn="ctr">
              <a:defRPr sz="1400" b="1">
                <a:solidFill>
                  <a:srgbClr val="4D539D"/>
                </a:solidFill>
                <a:latin typeface="Montserrat" pitchFamily="2" charset="77"/>
                <a:cs typeface="Arial"/>
              </a:defRPr>
            </a:lvl1pPr>
          </a:lstStyle>
          <a:p>
            <a:r>
              <a:rPr lang="fr-FR" altLang="fr-FR" dirty="0"/>
              <a:t>Alimentations socles de charge </a:t>
            </a:r>
            <a:endParaRPr lang="fr-FR" dirty="0"/>
          </a:p>
        </p:txBody>
      </p:sp>
      <p:pic>
        <p:nvPicPr>
          <p:cNvPr id="3102" name="Picture 30">
            <a:extLst>
              <a:ext uri="{FF2B5EF4-FFF2-40B4-BE49-F238E27FC236}">
                <a16:creationId xmlns:a16="http://schemas.microsoft.com/office/drawing/2014/main" id="{8CB2D6EC-6F42-F313-7551-2743DD9DD67D}"/>
              </a:ext>
            </a:extLst>
          </p:cNvPr>
          <p:cNvPicPr>
            <a:picLocks noChangeAspect="1" noChangeArrowheads="1"/>
          </p:cNvPicPr>
          <p:nvPr/>
        </p:nvPicPr>
        <p:blipFill>
          <a:blip r:embed="rId12">
            <a:extLst>
              <a:ext uri="{BEBA8EAE-BF5A-486C-A8C5-ECC9F3942E4B}">
                <a14:imgProps xmlns:a14="http://schemas.microsoft.com/office/drawing/2010/main">
                  <a14:imgLayer r:embed="rId1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0292655" y="2947465"/>
            <a:ext cx="1582325" cy="1582325"/>
          </a:xfrm>
          <a:prstGeom prst="rect">
            <a:avLst/>
          </a:prstGeom>
          <a:noFill/>
          <a:extLst>
            <a:ext uri="{909E8E84-426E-40DD-AFC4-6F175D3DCCD1}">
              <a14:hiddenFill xmlns:a14="http://schemas.microsoft.com/office/drawing/2010/main">
                <a:solidFill>
                  <a:srgbClr val="FFFFFF"/>
                </a:solidFill>
              </a14:hiddenFill>
            </a:ext>
          </a:extLst>
        </p:spPr>
      </p:pic>
      <p:sp>
        <p:nvSpPr>
          <p:cNvPr id="35" name="ZoneTexte 34">
            <a:extLst>
              <a:ext uri="{FF2B5EF4-FFF2-40B4-BE49-F238E27FC236}">
                <a16:creationId xmlns:a16="http://schemas.microsoft.com/office/drawing/2014/main" id="{A5872EF2-64C4-A95E-A435-458157ED6168}"/>
              </a:ext>
            </a:extLst>
          </p:cNvPr>
          <p:cNvSpPr txBox="1"/>
          <p:nvPr/>
        </p:nvSpPr>
        <p:spPr>
          <a:xfrm>
            <a:off x="9959159" y="4481828"/>
            <a:ext cx="2049397" cy="307777"/>
          </a:xfrm>
          <a:prstGeom prst="rect">
            <a:avLst/>
          </a:prstGeom>
          <a:noFill/>
        </p:spPr>
        <p:txBody>
          <a:bodyPr wrap="square" rtlCol="0">
            <a:spAutoFit/>
          </a:bodyPr>
          <a:lstStyle>
            <a:defPPr>
              <a:defRPr lang="fr-FR"/>
            </a:defPPr>
            <a:lvl1pPr algn="ctr">
              <a:defRPr sz="1400" b="1">
                <a:solidFill>
                  <a:srgbClr val="4D539D"/>
                </a:solidFill>
                <a:latin typeface="Montserrat" pitchFamily="2" charset="77"/>
                <a:cs typeface="Arial"/>
              </a:defRPr>
            </a:lvl1pPr>
          </a:lstStyle>
          <a:p>
            <a:r>
              <a:rPr lang="fr-FR" altLang="fr-FR" dirty="0"/>
              <a:t>Batterie 8 800 mAh</a:t>
            </a:r>
            <a:endParaRPr lang="fr-FR" dirty="0"/>
          </a:p>
        </p:txBody>
      </p:sp>
      <p:pic>
        <p:nvPicPr>
          <p:cNvPr id="3104" name="Picture 32">
            <a:extLst>
              <a:ext uri="{FF2B5EF4-FFF2-40B4-BE49-F238E27FC236}">
                <a16:creationId xmlns:a16="http://schemas.microsoft.com/office/drawing/2014/main" id="{2FCF4C1B-5117-3C08-6AA8-8078A6E4EE5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90759" y="5232753"/>
            <a:ext cx="1004535" cy="1004535"/>
          </a:xfrm>
          <a:prstGeom prst="rect">
            <a:avLst/>
          </a:prstGeom>
          <a:noFill/>
          <a:extLst>
            <a:ext uri="{909E8E84-426E-40DD-AFC4-6F175D3DCCD1}">
              <a14:hiddenFill xmlns:a14="http://schemas.microsoft.com/office/drawing/2010/main">
                <a:solidFill>
                  <a:srgbClr val="FFFFFF"/>
                </a:solidFill>
              </a14:hiddenFill>
            </a:ext>
          </a:extLst>
        </p:spPr>
      </p:pic>
      <p:pic>
        <p:nvPicPr>
          <p:cNvPr id="37" name="Image 36">
            <a:extLst>
              <a:ext uri="{FF2B5EF4-FFF2-40B4-BE49-F238E27FC236}">
                <a16:creationId xmlns:a16="http://schemas.microsoft.com/office/drawing/2014/main" id="{CC1CA4A6-EE71-A9D3-C49B-4CE2CC280DAC}"/>
              </a:ext>
            </a:extLst>
          </p:cNvPr>
          <p:cNvPicPr>
            <a:picLocks noChangeAspect="1"/>
          </p:cNvPicPr>
          <p:nvPr/>
        </p:nvPicPr>
        <p:blipFill>
          <a:blip r:embed="rId15"/>
          <a:stretch>
            <a:fillRect/>
          </a:stretch>
        </p:blipFill>
        <p:spPr>
          <a:xfrm>
            <a:off x="2687948" y="4890679"/>
            <a:ext cx="1425259" cy="1200218"/>
          </a:xfrm>
          <a:prstGeom prst="rect">
            <a:avLst/>
          </a:prstGeom>
        </p:spPr>
      </p:pic>
      <p:sp>
        <p:nvSpPr>
          <p:cNvPr id="39" name="ZoneTexte 38">
            <a:extLst>
              <a:ext uri="{FF2B5EF4-FFF2-40B4-BE49-F238E27FC236}">
                <a16:creationId xmlns:a16="http://schemas.microsoft.com/office/drawing/2014/main" id="{D7EDCB7D-1D5D-B391-F1E2-26F15EAACCB6}"/>
              </a:ext>
            </a:extLst>
          </p:cNvPr>
          <p:cNvSpPr txBox="1"/>
          <p:nvPr/>
        </p:nvSpPr>
        <p:spPr>
          <a:xfrm>
            <a:off x="342927" y="6145234"/>
            <a:ext cx="1684496" cy="307777"/>
          </a:xfrm>
          <a:prstGeom prst="rect">
            <a:avLst/>
          </a:prstGeom>
          <a:noFill/>
        </p:spPr>
        <p:txBody>
          <a:bodyPr wrap="square" rtlCol="0">
            <a:spAutoFit/>
          </a:bodyPr>
          <a:lstStyle>
            <a:defPPr>
              <a:defRPr lang="fr-FR"/>
            </a:defPPr>
            <a:lvl1pPr algn="ctr">
              <a:defRPr sz="1400" b="1">
                <a:solidFill>
                  <a:srgbClr val="4D539D"/>
                </a:solidFill>
                <a:latin typeface="Montserrat" pitchFamily="2" charset="77"/>
                <a:cs typeface="Arial"/>
              </a:defRPr>
            </a:lvl1pPr>
          </a:lstStyle>
          <a:p>
            <a:r>
              <a:rPr lang="fr-FR" altLang="fr-FR" dirty="0"/>
              <a:t>Stylet capacitif</a:t>
            </a:r>
            <a:endParaRPr lang="fr-FR" dirty="0"/>
          </a:p>
        </p:txBody>
      </p:sp>
      <p:sp>
        <p:nvSpPr>
          <p:cNvPr id="40" name="ZoneTexte 39">
            <a:extLst>
              <a:ext uri="{FF2B5EF4-FFF2-40B4-BE49-F238E27FC236}">
                <a16:creationId xmlns:a16="http://schemas.microsoft.com/office/drawing/2014/main" id="{05D7C706-A97C-E577-3BDA-EA3DAB255ABD}"/>
              </a:ext>
            </a:extLst>
          </p:cNvPr>
          <p:cNvSpPr txBox="1"/>
          <p:nvPr/>
        </p:nvSpPr>
        <p:spPr>
          <a:xfrm>
            <a:off x="2520704" y="6037512"/>
            <a:ext cx="1684496" cy="523220"/>
          </a:xfrm>
          <a:prstGeom prst="rect">
            <a:avLst/>
          </a:prstGeom>
          <a:noFill/>
        </p:spPr>
        <p:txBody>
          <a:bodyPr wrap="square" rtlCol="0">
            <a:spAutoFit/>
          </a:bodyPr>
          <a:lstStyle>
            <a:defPPr>
              <a:defRPr lang="fr-FR"/>
            </a:defPPr>
            <a:lvl1pPr algn="ctr">
              <a:defRPr sz="1400" b="1">
                <a:solidFill>
                  <a:srgbClr val="4D539D"/>
                </a:solidFill>
                <a:latin typeface="Montserrat" pitchFamily="2" charset="77"/>
                <a:cs typeface="Arial"/>
              </a:defRPr>
            </a:lvl1pPr>
          </a:lstStyle>
          <a:p>
            <a:r>
              <a:rPr lang="fr-FR" altLang="fr-FR" dirty="0"/>
              <a:t>Holster avec poche</a:t>
            </a:r>
            <a:endParaRPr lang="fr-FR" dirty="0"/>
          </a:p>
        </p:txBody>
      </p:sp>
      <p:pic>
        <p:nvPicPr>
          <p:cNvPr id="42" name="Image 41">
            <a:extLst>
              <a:ext uri="{FF2B5EF4-FFF2-40B4-BE49-F238E27FC236}">
                <a16:creationId xmlns:a16="http://schemas.microsoft.com/office/drawing/2014/main" id="{26631E50-E572-B0B9-5252-7C540E31E43C}"/>
              </a:ext>
            </a:extLst>
          </p:cNvPr>
          <p:cNvPicPr>
            <a:picLocks noChangeAspect="1"/>
          </p:cNvPicPr>
          <p:nvPr/>
        </p:nvPicPr>
        <p:blipFill>
          <a:blip r:embed="rId16"/>
          <a:stretch>
            <a:fillRect/>
          </a:stretch>
        </p:blipFill>
        <p:spPr>
          <a:xfrm>
            <a:off x="5097703" y="4987619"/>
            <a:ext cx="1175097" cy="991883"/>
          </a:xfrm>
          <a:prstGeom prst="rect">
            <a:avLst/>
          </a:prstGeom>
        </p:spPr>
      </p:pic>
      <p:sp>
        <p:nvSpPr>
          <p:cNvPr id="43" name="ZoneTexte 42">
            <a:extLst>
              <a:ext uri="{FF2B5EF4-FFF2-40B4-BE49-F238E27FC236}">
                <a16:creationId xmlns:a16="http://schemas.microsoft.com/office/drawing/2014/main" id="{79437B4F-334B-F696-AAF6-4405E6975D55}"/>
              </a:ext>
            </a:extLst>
          </p:cNvPr>
          <p:cNvSpPr txBox="1"/>
          <p:nvPr/>
        </p:nvSpPr>
        <p:spPr>
          <a:xfrm>
            <a:off x="4982861" y="6037512"/>
            <a:ext cx="1684496" cy="523220"/>
          </a:xfrm>
          <a:prstGeom prst="rect">
            <a:avLst/>
          </a:prstGeom>
          <a:noFill/>
        </p:spPr>
        <p:txBody>
          <a:bodyPr wrap="square" rtlCol="0">
            <a:spAutoFit/>
          </a:bodyPr>
          <a:lstStyle>
            <a:defPPr>
              <a:defRPr lang="fr-FR"/>
            </a:defPPr>
            <a:lvl1pPr algn="ctr">
              <a:defRPr sz="1400" b="1">
                <a:solidFill>
                  <a:srgbClr val="4D539D"/>
                </a:solidFill>
                <a:latin typeface="Montserrat" pitchFamily="2" charset="77"/>
                <a:cs typeface="Arial"/>
              </a:defRPr>
            </a:lvl1pPr>
          </a:lstStyle>
          <a:p>
            <a:r>
              <a:rPr lang="fr-FR" altLang="fr-FR" dirty="0"/>
              <a:t>Chargeur allume-cigare</a:t>
            </a:r>
            <a:endParaRPr lang="fr-FR" dirty="0"/>
          </a:p>
        </p:txBody>
      </p:sp>
      <p:pic>
        <p:nvPicPr>
          <p:cNvPr id="48" name="Image 47">
            <a:extLst>
              <a:ext uri="{FF2B5EF4-FFF2-40B4-BE49-F238E27FC236}">
                <a16:creationId xmlns:a16="http://schemas.microsoft.com/office/drawing/2014/main" id="{D5CEBA82-1ECA-A248-7B7F-59312DAFB6E4}"/>
              </a:ext>
            </a:extLst>
          </p:cNvPr>
          <p:cNvPicPr>
            <a:picLocks noChangeAspect="1"/>
          </p:cNvPicPr>
          <p:nvPr/>
        </p:nvPicPr>
        <p:blipFill>
          <a:blip r:embed="rId17"/>
          <a:stretch>
            <a:fillRect/>
          </a:stretch>
        </p:blipFill>
        <p:spPr>
          <a:xfrm>
            <a:off x="5918443" y="4884385"/>
            <a:ext cx="760367" cy="631314"/>
          </a:xfrm>
          <a:prstGeom prst="rect">
            <a:avLst/>
          </a:prstGeom>
        </p:spPr>
      </p:pic>
      <p:pic>
        <p:nvPicPr>
          <p:cNvPr id="60" name="Image 59">
            <a:extLst>
              <a:ext uri="{FF2B5EF4-FFF2-40B4-BE49-F238E27FC236}">
                <a16:creationId xmlns:a16="http://schemas.microsoft.com/office/drawing/2014/main" id="{949C8F68-2276-3B2E-BECB-24B8AF492B06}"/>
              </a:ext>
            </a:extLst>
          </p:cNvPr>
          <p:cNvPicPr>
            <a:picLocks noChangeAspect="1"/>
          </p:cNvPicPr>
          <p:nvPr/>
        </p:nvPicPr>
        <p:blipFill>
          <a:blip r:embed="rId18"/>
          <a:stretch>
            <a:fillRect/>
          </a:stretch>
        </p:blipFill>
        <p:spPr>
          <a:xfrm>
            <a:off x="8314172" y="4997784"/>
            <a:ext cx="857297" cy="1031932"/>
          </a:xfrm>
          <a:prstGeom prst="rect">
            <a:avLst/>
          </a:prstGeom>
        </p:spPr>
      </p:pic>
      <p:sp>
        <p:nvSpPr>
          <p:cNvPr id="61" name="ZoneTexte 60">
            <a:extLst>
              <a:ext uri="{FF2B5EF4-FFF2-40B4-BE49-F238E27FC236}">
                <a16:creationId xmlns:a16="http://schemas.microsoft.com/office/drawing/2014/main" id="{0944A58A-0067-EFFC-B664-7463A844171F}"/>
              </a:ext>
            </a:extLst>
          </p:cNvPr>
          <p:cNvSpPr txBox="1"/>
          <p:nvPr/>
        </p:nvSpPr>
        <p:spPr>
          <a:xfrm>
            <a:off x="7293694" y="6037512"/>
            <a:ext cx="3012874" cy="523220"/>
          </a:xfrm>
          <a:prstGeom prst="rect">
            <a:avLst/>
          </a:prstGeom>
          <a:noFill/>
        </p:spPr>
        <p:txBody>
          <a:bodyPr wrap="square" rtlCol="0">
            <a:spAutoFit/>
          </a:bodyPr>
          <a:lstStyle>
            <a:defPPr>
              <a:defRPr lang="fr-FR"/>
            </a:defPPr>
            <a:lvl1pPr algn="ctr">
              <a:defRPr sz="1400" b="1">
                <a:solidFill>
                  <a:srgbClr val="4D539D"/>
                </a:solidFill>
                <a:latin typeface="Montserrat" pitchFamily="2" charset="77"/>
                <a:cs typeface="Arial"/>
              </a:defRPr>
            </a:lvl1pPr>
          </a:lstStyle>
          <a:p>
            <a:r>
              <a:rPr lang="fr-FR" altLang="fr-FR" dirty="0"/>
              <a:t>Patte de saisie avec bandoulière et porte-stylets</a:t>
            </a:r>
            <a:endParaRPr lang="fr-FR" dirty="0"/>
          </a:p>
        </p:txBody>
      </p:sp>
    </p:spTree>
    <p:extLst>
      <p:ext uri="{BB962C8B-B14F-4D97-AF65-F5344CB8AC3E}">
        <p14:creationId xmlns:p14="http://schemas.microsoft.com/office/powerpoint/2010/main" val="122633860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76711C1B64D3C49B390A781CE7A6939" ma:contentTypeVersion="18" ma:contentTypeDescription="Crée un document." ma:contentTypeScope="" ma:versionID="684039e96c92fc7e83e50842471a340a">
  <xsd:schema xmlns:xsd="http://www.w3.org/2001/XMLSchema" xmlns:xs="http://www.w3.org/2001/XMLSchema" xmlns:p="http://schemas.microsoft.com/office/2006/metadata/properties" xmlns:ns2="3106b713-a8a8-444a-89b3-f9d2eee25b9f" xmlns:ns3="5bee3603-70fc-4721-9785-d629d4aedc85" targetNamespace="http://schemas.microsoft.com/office/2006/metadata/properties" ma:root="true" ma:fieldsID="24c88d24998e91ace9422fbce209b64d" ns2:_="" ns3:_="">
    <xsd:import namespace="3106b713-a8a8-444a-89b3-f9d2eee25b9f"/>
    <xsd:import namespace="5bee3603-70fc-4721-9785-d629d4aedc8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06b713-a8a8-444a-89b3-f9d2eee25b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alises d’images" ma:readOnly="false" ma:fieldId="{5cf76f15-5ced-4ddc-b409-7134ff3c332f}" ma:taxonomyMulti="true" ma:sspId="40c5fe60-0a24-4039-98c9-7651c6bcf198"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bee3603-70fc-4721-9785-d629d4aedc85" elementFormDefault="qualified">
    <xsd:import namespace="http://schemas.microsoft.com/office/2006/documentManagement/types"/>
    <xsd:import namespace="http://schemas.microsoft.com/office/infopath/2007/PartnerControls"/>
    <xsd:element name="SharedWithUsers" ma:index="17"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Partagé avec détails" ma:internalName="SharedWithDetails" ma:readOnly="true">
      <xsd:simpleType>
        <xsd:restriction base="dms:Note">
          <xsd:maxLength value="255"/>
        </xsd:restriction>
      </xsd:simpleType>
    </xsd:element>
    <xsd:element name="TaxCatchAll" ma:index="22" nillable="true" ma:displayName="Taxonomy Catch All Column" ma:hidden="true" ma:list="{a17fe460-b98e-469c-b624-e5e3fe5a4d8f}" ma:internalName="TaxCatchAll" ma:showField="CatchAllData" ma:web="5bee3603-70fc-4721-9785-d629d4aedc8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106b713-a8a8-444a-89b3-f9d2eee25b9f">
      <Terms xmlns="http://schemas.microsoft.com/office/infopath/2007/PartnerControls"/>
    </lcf76f155ced4ddcb4097134ff3c332f>
    <TaxCatchAll xmlns="5bee3603-70fc-4721-9785-d629d4aedc85" xsi:nil="true"/>
  </documentManagement>
</p:properties>
</file>

<file path=customXml/itemProps1.xml><?xml version="1.0" encoding="utf-8"?>
<ds:datastoreItem xmlns:ds="http://schemas.openxmlformats.org/officeDocument/2006/customXml" ds:itemID="{627B6902-D762-4059-BF39-C306FD306DE3}">
  <ds:schemaRefs>
    <ds:schemaRef ds:uri="http://schemas.microsoft.com/sharepoint/v3/contenttype/forms"/>
  </ds:schemaRefs>
</ds:datastoreItem>
</file>

<file path=customXml/itemProps2.xml><?xml version="1.0" encoding="utf-8"?>
<ds:datastoreItem xmlns:ds="http://schemas.openxmlformats.org/officeDocument/2006/customXml" ds:itemID="{A0C32D2D-E649-4BD3-ADC7-4523D4E5F1BA}"/>
</file>

<file path=customXml/itemProps3.xml><?xml version="1.0" encoding="utf-8"?>
<ds:datastoreItem xmlns:ds="http://schemas.openxmlformats.org/officeDocument/2006/customXml" ds:itemID="{C6A39328-C9FF-4394-948F-40DBC03186B2}">
  <ds:schemaRefs>
    <ds:schemaRef ds:uri="http://purl.org/dc/dcmitype/"/>
    <ds:schemaRef ds:uri="http://schemas.openxmlformats.org/package/2006/metadata/core-properties"/>
    <ds:schemaRef ds:uri="http://schemas.microsoft.com/office/2006/documentManagement/types"/>
    <ds:schemaRef ds:uri="http://purl.org/dc/elements/1.1/"/>
    <ds:schemaRef ds:uri="http://www.w3.org/XML/1998/namespace"/>
    <ds:schemaRef ds:uri="http://schemas.microsoft.com/office/infopath/2007/PartnerControls"/>
    <ds:schemaRef ds:uri="782566f8-1803-4dd5-80ed-166b1841cd8f"/>
    <ds:schemaRef ds:uri="dba660f0-42ae-46d9-abb9-7382f16e7c16"/>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0</TotalTime>
  <Words>732</Words>
  <Application>Microsoft Office PowerPoint</Application>
  <PresentationFormat>Grand écran</PresentationFormat>
  <Paragraphs>93</Paragraphs>
  <Slides>4</Slides>
  <Notes>1</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4</vt:i4>
      </vt:variant>
    </vt:vector>
  </HeadingPairs>
  <TitlesOfParts>
    <vt:vector size="12" baseType="lpstr">
      <vt:lpstr>Arial</vt:lpstr>
      <vt:lpstr>Calibri</vt:lpstr>
      <vt:lpstr>Calibri Light</vt:lpstr>
      <vt:lpstr>Montserrat</vt:lpstr>
      <vt:lpstr>Roboto</vt:lpstr>
      <vt:lpstr>Söhne</vt:lpstr>
      <vt:lpstr>Wingdings</vt:lpstr>
      <vt:lpstr>Thème Office</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Maxime Dugne</dc:creator>
  <cp:lastModifiedBy>Kenza Ollu</cp:lastModifiedBy>
  <cp:revision>53</cp:revision>
  <cp:lastPrinted>2024-06-19T20:45:00Z</cp:lastPrinted>
  <dcterms:created xsi:type="dcterms:W3CDTF">2022-09-23T08:35:29Z</dcterms:created>
  <dcterms:modified xsi:type="dcterms:W3CDTF">2025-02-25T15:44:07Z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0x010100F76711C1B64D3C49B390A781CE7A6939</vt:lpwstr>
  </property>
</Properties>
</file>